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1"/>
  </p:notesMasterIdLst>
  <p:sldIdLst>
    <p:sldId id="256" r:id="rId5"/>
    <p:sldId id="261" r:id="rId6"/>
    <p:sldId id="266" r:id="rId7"/>
    <p:sldId id="257" r:id="rId8"/>
    <p:sldId id="258" r:id="rId9"/>
    <p:sldId id="259" r:id="rId10"/>
    <p:sldId id="260" r:id="rId11"/>
    <p:sldId id="262" r:id="rId12"/>
    <p:sldId id="263" r:id="rId13"/>
    <p:sldId id="264" r:id="rId14"/>
    <p:sldId id="265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embeddedFontLst>
    <p:embeddedFont>
      <p:font typeface="Arial Unicode MS" panose="020B0604020202020204" charset="-128"/>
      <p:regular r:id="rId22"/>
    </p:embeddedFont>
    <p:embeddedFont>
      <p:font typeface="Georgia" panose="02040502050405020303" pitchFamily="18" charset="0"/>
      <p:regular r:id="rId23"/>
      <p:bold r:id="rId24"/>
      <p:italic r:id="rId25"/>
      <p:boldItalic r:id="rId26"/>
    </p:embeddedFont>
    <p:embeddedFont>
      <p:font typeface="Open Sans" panose="020B0606030504020204" pitchFamily="34" charset="0"/>
      <p:regular r:id="rId27"/>
      <p:bold r:id="rId28"/>
      <p:italic r:id="rId29"/>
      <p:boldItalic r:id="rId30"/>
    </p:embeddedFont>
  </p:embeddedFontLst>
  <p:defaultTextStyle>
    <a:defPPr>
      <a:defRPr lang="da-DK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71" userDrawn="1">
          <p15:clr>
            <a:srgbClr val="A4A3A4"/>
          </p15:clr>
        </p15:guide>
        <p15:guide id="2" orient="horz" pos="3929" userDrawn="1">
          <p15:clr>
            <a:srgbClr val="A4A3A4"/>
          </p15:clr>
        </p15:guide>
        <p15:guide id="3" orient="horz" pos="368" userDrawn="1">
          <p15:clr>
            <a:srgbClr val="A4A3A4"/>
          </p15:clr>
        </p15:guide>
        <p15:guide id="4" orient="horz" pos="2560" userDrawn="1">
          <p15:clr>
            <a:srgbClr val="A4A3A4"/>
          </p15:clr>
        </p15:guide>
        <p15:guide id="5" orient="horz" pos="2441" userDrawn="1">
          <p15:clr>
            <a:srgbClr val="A4A3A4"/>
          </p15:clr>
        </p15:guide>
        <p15:guide id="6" orient="horz" pos="96" userDrawn="1">
          <p15:clr>
            <a:srgbClr val="A4A3A4"/>
          </p15:clr>
        </p15:guide>
        <p15:guide id="7" orient="horz" pos="4133" userDrawn="1">
          <p15:clr>
            <a:srgbClr val="A4A3A4"/>
          </p15:clr>
        </p15:guide>
        <p15:guide id="8" orient="horz" pos="28" userDrawn="1">
          <p15:clr>
            <a:srgbClr val="A4A3A4"/>
          </p15:clr>
        </p15:guide>
        <p15:guide id="9" pos="423" userDrawn="1">
          <p15:clr>
            <a:srgbClr val="A4A3A4"/>
          </p15:clr>
        </p15:guide>
        <p15:guide id="10" pos="7257" userDrawn="1">
          <p15:clr>
            <a:srgbClr val="A4A3A4"/>
          </p15:clr>
        </p15:guide>
        <p15:guide id="11" pos="3761" userDrawn="1">
          <p15:clr>
            <a:srgbClr val="A4A3A4"/>
          </p15:clr>
        </p15:guide>
        <p15:guide id="12" pos="3919" userDrawn="1">
          <p15:clr>
            <a:srgbClr val="A4A3A4"/>
          </p15:clr>
        </p15:guide>
        <p15:guide id="13" pos="140" userDrawn="1">
          <p15:clr>
            <a:srgbClr val="A4A3A4"/>
          </p15:clr>
        </p15:guide>
        <p15:guide id="14" pos="754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3C3C"/>
    <a:srgbClr val="EC008C"/>
    <a:srgbClr val="7F7F7F"/>
    <a:srgbClr val="FFDD00"/>
    <a:srgbClr val="BF1F24"/>
    <a:srgbClr val="F7931C"/>
    <a:srgbClr val="7ACC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A67002-DC6B-43A7-AA67-A9BDA9059D0D}" v="90" dt="2026-03-17T13:51:19.613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llemlayout 2 - Markering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ema til typografi 1 - Markering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yst layout 1 - Markering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9" autoAdjust="0"/>
    <p:restoredTop sz="94660"/>
  </p:normalViewPr>
  <p:slideViewPr>
    <p:cSldViewPr showGuides="1">
      <p:cViewPr varScale="1">
        <p:scale>
          <a:sx n="100" d="100"/>
          <a:sy n="100" d="100"/>
        </p:scale>
        <p:origin x="102" y="318"/>
      </p:cViewPr>
      <p:guideLst>
        <p:guide orient="horz" pos="1071"/>
        <p:guide orient="horz" pos="3929"/>
        <p:guide orient="horz" pos="368"/>
        <p:guide orient="horz" pos="2560"/>
        <p:guide orient="horz" pos="2441"/>
        <p:guide orient="horz" pos="96"/>
        <p:guide orient="horz" pos="4133"/>
        <p:guide orient="horz" pos="28"/>
        <p:guide pos="423"/>
        <p:guide pos="7257"/>
        <p:guide pos="3761"/>
        <p:guide pos="3919"/>
        <p:guide pos="140"/>
        <p:guide pos="7544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 Holm" userId="6cf13bcf-a7a2-4469-bd92-66f2812bb01b" providerId="ADAL" clId="{63682AFC-B4C5-415D-AFF0-E6A542167EC9}"/>
    <pc:docChg chg="undo custSel addSld modSld modMainMaster">
      <pc:chgData name="Jan Holm" userId="6cf13bcf-a7a2-4469-bd92-66f2812bb01b" providerId="ADAL" clId="{63682AFC-B4C5-415D-AFF0-E6A542167EC9}" dt="2026-03-17T13:51:19.613" v="2752" actId="1076"/>
      <pc:docMkLst>
        <pc:docMk/>
      </pc:docMkLst>
      <pc:sldChg chg="modSp mod">
        <pc:chgData name="Jan Holm" userId="6cf13bcf-a7a2-4469-bd92-66f2812bb01b" providerId="ADAL" clId="{63682AFC-B4C5-415D-AFF0-E6A542167EC9}" dt="2026-03-17T11:23:29.265" v="2749" actId="14100"/>
        <pc:sldMkLst>
          <pc:docMk/>
          <pc:sldMk cId="0" sldId="256"/>
        </pc:sldMkLst>
        <pc:spChg chg="mod">
          <ac:chgData name="Jan Holm" userId="6cf13bcf-a7a2-4469-bd92-66f2812bb01b" providerId="ADAL" clId="{63682AFC-B4C5-415D-AFF0-E6A542167EC9}" dt="2026-03-17T09:19:58.454" v="1221" actId="6549"/>
          <ac:spMkLst>
            <pc:docMk/>
            <pc:sldMk cId="0" sldId="256"/>
            <ac:spMk id="9" creationId="{26F9DA38-7964-CBEC-51E3-B679123F15D3}"/>
          </ac:spMkLst>
        </pc:spChg>
        <pc:picChg chg="mod">
          <ac:chgData name="Jan Holm" userId="6cf13bcf-a7a2-4469-bd92-66f2812bb01b" providerId="ADAL" clId="{63682AFC-B4C5-415D-AFF0-E6A542167EC9}" dt="2026-03-17T11:23:29.265" v="2749" actId="14100"/>
          <ac:picMkLst>
            <pc:docMk/>
            <pc:sldMk cId="0" sldId="256"/>
            <ac:picMk id="4" creationId="{88F41A51-7F7E-2211-C07A-105257EE3330}"/>
          </ac:picMkLst>
        </pc:picChg>
      </pc:sldChg>
      <pc:sldChg chg="addSp delSp modSp mod">
        <pc:chgData name="Jan Holm" userId="6cf13bcf-a7a2-4469-bd92-66f2812bb01b" providerId="ADAL" clId="{63682AFC-B4C5-415D-AFF0-E6A542167EC9}" dt="2026-03-17T07:15:05.255" v="288" actId="20577"/>
        <pc:sldMkLst>
          <pc:docMk/>
          <pc:sldMk cId="1342141007" sldId="257"/>
        </pc:sldMkLst>
        <pc:spChg chg="mod">
          <ac:chgData name="Jan Holm" userId="6cf13bcf-a7a2-4469-bd92-66f2812bb01b" providerId="ADAL" clId="{63682AFC-B4C5-415D-AFF0-E6A542167EC9}" dt="2026-03-17T07:15:05.255" v="288" actId="20577"/>
          <ac:spMkLst>
            <pc:docMk/>
            <pc:sldMk cId="1342141007" sldId="257"/>
            <ac:spMk id="2" creationId="{00000000-0000-0000-0000-000000000000}"/>
          </ac:spMkLst>
        </pc:spChg>
        <pc:spChg chg="del">
          <ac:chgData name="Jan Holm" userId="6cf13bcf-a7a2-4469-bd92-66f2812bb01b" providerId="ADAL" clId="{63682AFC-B4C5-415D-AFF0-E6A542167EC9}" dt="2026-03-17T07:09:29.419" v="47" actId="22"/>
          <ac:spMkLst>
            <pc:docMk/>
            <pc:sldMk cId="1342141007" sldId="257"/>
            <ac:spMk id="3" creationId="{00000000-0000-0000-0000-000000000000}"/>
          </ac:spMkLst>
        </pc:spChg>
        <pc:picChg chg="add mod ord">
          <ac:chgData name="Jan Holm" userId="6cf13bcf-a7a2-4469-bd92-66f2812bb01b" providerId="ADAL" clId="{63682AFC-B4C5-415D-AFF0-E6A542167EC9}" dt="2026-03-17T07:09:29.988" v="49" actId="962"/>
          <ac:picMkLst>
            <pc:docMk/>
            <pc:sldMk cId="1342141007" sldId="257"/>
            <ac:picMk id="5" creationId="{34089011-CDFA-2147-677E-A769ABC236CC}"/>
          </ac:picMkLst>
        </pc:picChg>
      </pc:sldChg>
      <pc:sldChg chg="addSp delSp modSp new mod modClrScheme chgLayout">
        <pc:chgData name="Jan Holm" userId="6cf13bcf-a7a2-4469-bd92-66f2812bb01b" providerId="ADAL" clId="{63682AFC-B4C5-415D-AFF0-E6A542167EC9}" dt="2026-03-17T09:21:05.006" v="1224" actId="113"/>
        <pc:sldMkLst>
          <pc:docMk/>
          <pc:sldMk cId="2825073290" sldId="258"/>
        </pc:sldMkLst>
        <pc:spChg chg="mod">
          <ac:chgData name="Jan Holm" userId="6cf13bcf-a7a2-4469-bd92-66f2812bb01b" providerId="ADAL" clId="{63682AFC-B4C5-415D-AFF0-E6A542167EC9}" dt="2026-03-17T09:21:05.006" v="1224" actId="113"/>
          <ac:spMkLst>
            <pc:docMk/>
            <pc:sldMk cId="2825073290" sldId="258"/>
            <ac:spMk id="2" creationId="{2D5504A0-12C4-1209-3121-98FDCE655192}"/>
          </ac:spMkLst>
        </pc:spChg>
        <pc:spChg chg="del">
          <ac:chgData name="Jan Holm" userId="6cf13bcf-a7a2-4469-bd92-66f2812bb01b" providerId="ADAL" clId="{63682AFC-B4C5-415D-AFF0-E6A542167EC9}" dt="2026-03-17T07:23:42.892" v="362" actId="22"/>
          <ac:spMkLst>
            <pc:docMk/>
            <pc:sldMk cId="2825073290" sldId="258"/>
            <ac:spMk id="3" creationId="{D813B59F-9BA9-E820-5F36-AFC120880A40}"/>
          </ac:spMkLst>
        </pc:spChg>
        <pc:picChg chg="add mod ord">
          <ac:chgData name="Jan Holm" userId="6cf13bcf-a7a2-4469-bd92-66f2812bb01b" providerId="ADAL" clId="{63682AFC-B4C5-415D-AFF0-E6A542167EC9}" dt="2026-03-17T07:53:42.774" v="372" actId="1076"/>
          <ac:picMkLst>
            <pc:docMk/>
            <pc:sldMk cId="2825073290" sldId="258"/>
            <ac:picMk id="5" creationId="{E5C238C3-C9AB-BB43-4806-D65BCB139AE9}"/>
          </ac:picMkLst>
        </pc:picChg>
        <pc:picChg chg="add mod">
          <ac:chgData name="Jan Holm" userId="6cf13bcf-a7a2-4469-bd92-66f2812bb01b" providerId="ADAL" clId="{63682AFC-B4C5-415D-AFF0-E6A542167EC9}" dt="2026-03-17T07:53:34.412" v="371" actId="1076"/>
          <ac:picMkLst>
            <pc:docMk/>
            <pc:sldMk cId="2825073290" sldId="258"/>
            <ac:picMk id="6" creationId="{DFA0316A-148C-FC51-249D-A4337CAEC882}"/>
          </ac:picMkLst>
        </pc:picChg>
      </pc:sldChg>
      <pc:sldChg chg="addSp modSp new mod modClrScheme chgLayout">
        <pc:chgData name="Jan Holm" userId="6cf13bcf-a7a2-4469-bd92-66f2812bb01b" providerId="ADAL" clId="{63682AFC-B4C5-415D-AFF0-E6A542167EC9}" dt="2026-03-17T11:21:51.072" v="2742" actId="14100"/>
        <pc:sldMkLst>
          <pc:docMk/>
          <pc:sldMk cId="4673956" sldId="259"/>
        </pc:sldMkLst>
        <pc:spChg chg="mod">
          <ac:chgData name="Jan Holm" userId="6cf13bcf-a7a2-4469-bd92-66f2812bb01b" providerId="ADAL" clId="{63682AFC-B4C5-415D-AFF0-E6A542167EC9}" dt="2026-03-17T07:21:57.489" v="361" actId="26606"/>
          <ac:spMkLst>
            <pc:docMk/>
            <pc:sldMk cId="4673956" sldId="259"/>
            <ac:spMk id="2" creationId="{3A6527C8-7613-9EA0-5544-0901F0B8ADE7}"/>
          </ac:spMkLst>
        </pc:spChg>
        <pc:spChg chg="mod">
          <ac:chgData name="Jan Holm" userId="6cf13bcf-a7a2-4469-bd92-66f2812bb01b" providerId="ADAL" clId="{63682AFC-B4C5-415D-AFF0-E6A542167EC9}" dt="2026-03-17T11:11:42.629" v="2724" actId="20577"/>
          <ac:spMkLst>
            <pc:docMk/>
            <pc:sldMk cId="4673956" sldId="259"/>
            <ac:spMk id="3" creationId="{E48578C1-741E-C70F-04AE-14376ECD0013}"/>
          </ac:spMkLst>
        </pc:spChg>
        <pc:picChg chg="add mod">
          <ac:chgData name="Jan Holm" userId="6cf13bcf-a7a2-4469-bd92-66f2812bb01b" providerId="ADAL" clId="{63682AFC-B4C5-415D-AFF0-E6A542167EC9}" dt="2026-03-17T11:21:51.072" v="2742" actId="14100"/>
          <ac:picMkLst>
            <pc:docMk/>
            <pc:sldMk cId="4673956" sldId="259"/>
            <ac:picMk id="5" creationId="{EF657672-7D84-9051-9AD6-17539A9EDA14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11:21:08.466" v="2740" actId="14100"/>
        <pc:sldMkLst>
          <pc:docMk/>
          <pc:sldMk cId="3654951692" sldId="260"/>
        </pc:sldMkLst>
        <pc:spChg chg="mod">
          <ac:chgData name="Jan Holm" userId="6cf13bcf-a7a2-4469-bd92-66f2812bb01b" providerId="ADAL" clId="{63682AFC-B4C5-415D-AFF0-E6A542167EC9}" dt="2026-03-17T08:12:06.925" v="489" actId="26606"/>
          <ac:spMkLst>
            <pc:docMk/>
            <pc:sldMk cId="3654951692" sldId="260"/>
            <ac:spMk id="2" creationId="{708182BE-C0F2-A455-D27E-9DE48A99276B}"/>
          </ac:spMkLst>
        </pc:spChg>
        <pc:spChg chg="del">
          <ac:chgData name="Jan Holm" userId="6cf13bcf-a7a2-4469-bd92-66f2812bb01b" providerId="ADAL" clId="{63682AFC-B4C5-415D-AFF0-E6A542167EC9}" dt="2026-03-17T07:58:26.374" v="374" actId="22"/>
          <ac:spMkLst>
            <pc:docMk/>
            <pc:sldMk cId="3654951692" sldId="260"/>
            <ac:spMk id="3" creationId="{236C6565-748C-1770-F0BB-22A2833A5A31}"/>
          </ac:spMkLst>
        </pc:spChg>
        <pc:spChg chg="del">
          <ac:chgData name="Jan Holm" userId="6cf13bcf-a7a2-4469-bd92-66f2812bb01b" providerId="ADAL" clId="{63682AFC-B4C5-415D-AFF0-E6A542167EC9}" dt="2026-03-17T08:11:56.210" v="488"/>
          <ac:spMkLst>
            <pc:docMk/>
            <pc:sldMk cId="3654951692" sldId="260"/>
            <ac:spMk id="4" creationId="{23BB3C7C-4F75-BD27-E496-CC117A535C4A}"/>
          </ac:spMkLst>
        </pc:spChg>
        <pc:picChg chg="add mod ord">
          <ac:chgData name="Jan Holm" userId="6cf13bcf-a7a2-4469-bd92-66f2812bb01b" providerId="ADAL" clId="{63682AFC-B4C5-415D-AFF0-E6A542167EC9}" dt="2026-03-17T11:20:56.717" v="2739" actId="14100"/>
          <ac:picMkLst>
            <pc:docMk/>
            <pc:sldMk cId="3654951692" sldId="260"/>
            <ac:picMk id="6" creationId="{C15BB9B7-8E53-4347-40BC-854C02D1430E}"/>
          </ac:picMkLst>
        </pc:picChg>
        <pc:picChg chg="add mod">
          <ac:chgData name="Jan Holm" userId="6cf13bcf-a7a2-4469-bd92-66f2812bb01b" providerId="ADAL" clId="{63682AFC-B4C5-415D-AFF0-E6A542167EC9}" dt="2026-03-17T11:21:08.466" v="2740" actId="14100"/>
          <ac:picMkLst>
            <pc:docMk/>
            <pc:sldMk cId="3654951692" sldId="260"/>
            <ac:picMk id="7" creationId="{EBF8A643-41CE-2A97-C6B5-E7FFC857E98A}"/>
          </ac:picMkLst>
        </pc:picChg>
      </pc:sldChg>
      <pc:sldChg chg="addSp delSp modSp new mod modClrScheme chgLayout">
        <pc:chgData name="Jan Holm" userId="6cf13bcf-a7a2-4469-bd92-66f2812bb01b" providerId="ADAL" clId="{63682AFC-B4C5-415D-AFF0-E6A542167EC9}" dt="2026-03-17T11:23:11.962" v="2748" actId="14100"/>
        <pc:sldMkLst>
          <pc:docMk/>
          <pc:sldMk cId="3446963493" sldId="261"/>
        </pc:sldMkLst>
        <pc:spChg chg="mod">
          <ac:chgData name="Jan Holm" userId="6cf13bcf-a7a2-4469-bd92-66f2812bb01b" providerId="ADAL" clId="{63682AFC-B4C5-415D-AFF0-E6A542167EC9}" dt="2026-03-17T09:20:15.922" v="1222" actId="113"/>
          <ac:spMkLst>
            <pc:docMk/>
            <pc:sldMk cId="3446963493" sldId="261"/>
            <ac:spMk id="2" creationId="{6C535B89-75CF-591A-9219-AECBF5691FCC}"/>
          </ac:spMkLst>
        </pc:spChg>
        <pc:spChg chg="del">
          <ac:chgData name="Jan Holm" userId="6cf13bcf-a7a2-4469-bd92-66f2812bb01b" providerId="ADAL" clId="{63682AFC-B4C5-415D-AFF0-E6A542167EC9}" dt="2026-03-17T08:16:34.290" v="711"/>
          <ac:spMkLst>
            <pc:docMk/>
            <pc:sldMk cId="3446963493" sldId="261"/>
            <ac:spMk id="3" creationId="{7B7976CA-0DD3-FF9F-73B8-73D91F0C22F2}"/>
          </ac:spMkLst>
        </pc:spChg>
        <pc:picChg chg="add mod ord">
          <ac:chgData name="Jan Holm" userId="6cf13bcf-a7a2-4469-bd92-66f2812bb01b" providerId="ADAL" clId="{63682AFC-B4C5-415D-AFF0-E6A542167EC9}" dt="2026-03-17T11:23:11.962" v="2748" actId="14100"/>
          <ac:picMkLst>
            <pc:docMk/>
            <pc:sldMk cId="3446963493" sldId="261"/>
            <ac:picMk id="4" creationId="{54761106-28F0-AAEF-2879-20F9223AAAC3}"/>
          </ac:picMkLst>
        </pc:picChg>
        <pc:picChg chg="add mod">
          <ac:chgData name="Jan Holm" userId="6cf13bcf-a7a2-4469-bd92-66f2812bb01b" providerId="ADAL" clId="{63682AFC-B4C5-415D-AFF0-E6A542167EC9}" dt="2026-03-17T11:22:57.034" v="2747" actId="14100"/>
          <ac:picMkLst>
            <pc:docMk/>
            <pc:sldMk cId="3446963493" sldId="261"/>
            <ac:picMk id="5" creationId="{33EE5C06-991F-C32D-A0E7-7FF9EF0ED03A}"/>
          </ac:picMkLst>
        </pc:picChg>
      </pc:sldChg>
      <pc:sldChg chg="addSp delSp modSp new mod modClrScheme chgLayout">
        <pc:chgData name="Jan Holm" userId="6cf13bcf-a7a2-4469-bd92-66f2812bb01b" providerId="ADAL" clId="{63682AFC-B4C5-415D-AFF0-E6A542167EC9}" dt="2026-03-17T13:51:19.613" v="2752" actId="1076"/>
        <pc:sldMkLst>
          <pc:docMk/>
          <pc:sldMk cId="3889661511" sldId="262"/>
        </pc:sldMkLst>
        <pc:spChg chg="mod">
          <ac:chgData name="Jan Holm" userId="6cf13bcf-a7a2-4469-bd92-66f2812bb01b" providerId="ADAL" clId="{63682AFC-B4C5-415D-AFF0-E6A542167EC9}" dt="2026-03-17T11:18:10.597" v="2729" actId="26606"/>
          <ac:spMkLst>
            <pc:docMk/>
            <pc:sldMk cId="3889661511" sldId="262"/>
            <ac:spMk id="2" creationId="{D3E4FFB7-767F-1BAB-8111-68A11A62A19A}"/>
          </ac:spMkLst>
        </pc:spChg>
        <pc:spChg chg="add del mod">
          <ac:chgData name="Jan Holm" userId="6cf13bcf-a7a2-4469-bd92-66f2812bb01b" providerId="ADAL" clId="{63682AFC-B4C5-415D-AFF0-E6A542167EC9}" dt="2026-03-17T13:51:10.025" v="2751" actId="22"/>
          <ac:spMkLst>
            <pc:docMk/>
            <pc:sldMk cId="3889661511" sldId="262"/>
            <ac:spMk id="3" creationId="{15544B28-3D01-7C3F-9FCE-B6570F513AC6}"/>
          </ac:spMkLst>
        </pc:spChg>
        <pc:spChg chg="add del mod">
          <ac:chgData name="Jan Holm" userId="6cf13bcf-a7a2-4469-bd92-66f2812bb01b" providerId="ADAL" clId="{63682AFC-B4C5-415D-AFF0-E6A542167EC9}" dt="2026-03-17T11:18:10.597" v="2729" actId="26606"/>
          <ac:spMkLst>
            <pc:docMk/>
            <pc:sldMk cId="3889661511" sldId="262"/>
            <ac:spMk id="3" creationId="{577A4812-4866-FDEF-4601-4A4A6B185F32}"/>
          </ac:spMkLst>
        </pc:spChg>
        <pc:spChg chg="del">
          <ac:chgData name="Jan Holm" userId="6cf13bcf-a7a2-4469-bd92-66f2812bb01b" providerId="ADAL" clId="{63682AFC-B4C5-415D-AFF0-E6A542167EC9}" dt="2026-03-17T08:21:23.578" v="730" actId="22"/>
          <ac:spMkLst>
            <pc:docMk/>
            <pc:sldMk cId="3889661511" sldId="262"/>
            <ac:spMk id="3" creationId="{6FB6DB30-E533-75CC-82AE-133278DA153B}"/>
          </ac:spMkLst>
        </pc:spChg>
        <pc:spChg chg="del">
          <ac:chgData name="Jan Holm" userId="6cf13bcf-a7a2-4469-bd92-66f2812bb01b" providerId="ADAL" clId="{63682AFC-B4C5-415D-AFF0-E6A542167EC9}" dt="2026-03-17T08:24:54.979" v="854" actId="22"/>
          <ac:spMkLst>
            <pc:docMk/>
            <pc:sldMk cId="3889661511" sldId="262"/>
            <ac:spMk id="4" creationId="{9C3DF86C-6708-CE61-20D7-0D1A8570B59E}"/>
          </ac:spMkLst>
        </pc:spChg>
        <pc:spChg chg="add del mod">
          <ac:chgData name="Jan Holm" userId="6cf13bcf-a7a2-4469-bd92-66f2812bb01b" providerId="ADAL" clId="{63682AFC-B4C5-415D-AFF0-E6A542167EC9}" dt="2026-03-17T11:19:33.976" v="2733" actId="22"/>
          <ac:spMkLst>
            <pc:docMk/>
            <pc:sldMk cId="3889661511" sldId="262"/>
            <ac:spMk id="7" creationId="{5652EE37-DCF3-D107-6F5E-935C2AB6A602}"/>
          </ac:spMkLst>
        </pc:spChg>
        <pc:spChg chg="add mod">
          <ac:chgData name="Jan Holm" userId="6cf13bcf-a7a2-4469-bd92-66f2812bb01b" providerId="ADAL" clId="{63682AFC-B4C5-415D-AFF0-E6A542167EC9}" dt="2026-03-17T11:18:10.597" v="2729" actId="26606"/>
          <ac:spMkLst>
            <pc:docMk/>
            <pc:sldMk cId="3889661511" sldId="262"/>
            <ac:spMk id="13" creationId="{5E7B453E-D20B-A46C-469A-C4E61996CE9E}"/>
          </ac:spMkLst>
        </pc:spChg>
        <pc:picChg chg="add del mod">
          <ac:chgData name="Jan Holm" userId="6cf13bcf-a7a2-4469-bd92-66f2812bb01b" providerId="ADAL" clId="{63682AFC-B4C5-415D-AFF0-E6A542167EC9}" dt="2026-03-17T11:18:24.171" v="2730" actId="22"/>
          <ac:picMkLst>
            <pc:docMk/>
            <pc:sldMk cId="3889661511" sldId="262"/>
            <ac:picMk id="5" creationId="{48ECB87F-0C76-BAA1-AF97-9B10B271BE2B}"/>
          </ac:picMkLst>
        </pc:picChg>
        <pc:picChg chg="add mod ord">
          <ac:chgData name="Jan Holm" userId="6cf13bcf-a7a2-4469-bd92-66f2812bb01b" providerId="ADAL" clId="{63682AFC-B4C5-415D-AFF0-E6A542167EC9}" dt="2026-03-17T13:51:19.613" v="2752" actId="1076"/>
          <ac:picMkLst>
            <pc:docMk/>
            <pc:sldMk cId="3889661511" sldId="262"/>
            <ac:picMk id="5" creationId="{49379297-BEF2-0060-37E5-6AD6BEC3C69F}"/>
          </ac:picMkLst>
        </pc:picChg>
        <pc:picChg chg="add del mod ord">
          <ac:chgData name="Jan Holm" userId="6cf13bcf-a7a2-4469-bd92-66f2812bb01b" providerId="ADAL" clId="{63682AFC-B4C5-415D-AFF0-E6A542167EC9}" dt="2026-03-17T13:49:11.852" v="2750" actId="478"/>
          <ac:picMkLst>
            <pc:docMk/>
            <pc:sldMk cId="3889661511" sldId="262"/>
            <ac:picMk id="6" creationId="{5F4B82A2-6517-3122-2694-67E1C8E31EDA}"/>
          </ac:picMkLst>
        </pc:picChg>
        <pc:picChg chg="add del mod ord">
          <ac:chgData name="Jan Holm" userId="6cf13bcf-a7a2-4469-bd92-66f2812bb01b" providerId="ADAL" clId="{63682AFC-B4C5-415D-AFF0-E6A542167EC9}" dt="2026-03-17T11:18:43.687" v="2732" actId="478"/>
          <ac:picMkLst>
            <pc:docMk/>
            <pc:sldMk cId="3889661511" sldId="262"/>
            <ac:picMk id="8" creationId="{6BDE01F2-1DE6-6F4C-5FDE-BE128433F165}"/>
          </ac:picMkLst>
        </pc:picChg>
        <pc:picChg chg="add mod ord">
          <ac:chgData name="Jan Holm" userId="6cf13bcf-a7a2-4469-bd92-66f2812bb01b" providerId="ADAL" clId="{63682AFC-B4C5-415D-AFF0-E6A542167EC9}" dt="2026-03-17T11:20:01.259" v="2737" actId="1076"/>
          <ac:picMkLst>
            <pc:docMk/>
            <pc:sldMk cId="3889661511" sldId="262"/>
            <ac:picMk id="10" creationId="{FFD9C4E7-4C38-C51E-E563-E4C3DE9052A3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11:21:31.555" v="2741" actId="14100"/>
        <pc:sldMkLst>
          <pc:docMk/>
          <pc:sldMk cId="1460033606" sldId="263"/>
        </pc:sldMkLst>
        <pc:spChg chg="mod">
          <ac:chgData name="Jan Holm" userId="6cf13bcf-a7a2-4469-bd92-66f2812bb01b" providerId="ADAL" clId="{63682AFC-B4C5-415D-AFF0-E6A542167EC9}" dt="2026-03-17T08:25:46.688" v="901" actId="20577"/>
          <ac:spMkLst>
            <pc:docMk/>
            <pc:sldMk cId="1460033606" sldId="263"/>
            <ac:spMk id="2" creationId="{B1FA69D0-B636-3DA1-6D1B-FEA152EA2999}"/>
          </ac:spMkLst>
        </pc:spChg>
        <pc:spChg chg="del">
          <ac:chgData name="Jan Holm" userId="6cf13bcf-a7a2-4469-bd92-66f2812bb01b" providerId="ADAL" clId="{63682AFC-B4C5-415D-AFF0-E6A542167EC9}" dt="2026-03-17T08:26:41.152" v="902"/>
          <ac:spMkLst>
            <pc:docMk/>
            <pc:sldMk cId="1460033606" sldId="263"/>
            <ac:spMk id="3" creationId="{C418C182-63F9-6E74-1030-7C06AB675A48}"/>
          </ac:spMkLst>
        </pc:spChg>
        <pc:spChg chg="del">
          <ac:chgData name="Jan Holm" userId="6cf13bcf-a7a2-4469-bd92-66f2812bb01b" providerId="ADAL" clId="{63682AFC-B4C5-415D-AFF0-E6A542167EC9}" dt="2026-03-17T08:27:11.074" v="903"/>
          <ac:spMkLst>
            <pc:docMk/>
            <pc:sldMk cId="1460033606" sldId="263"/>
            <ac:spMk id="4" creationId="{DD55C746-08CB-5F23-1BBD-A146B957088A}"/>
          </ac:spMkLst>
        </pc:spChg>
        <pc:picChg chg="add mod">
          <ac:chgData name="Jan Holm" userId="6cf13bcf-a7a2-4469-bd92-66f2812bb01b" providerId="ADAL" clId="{63682AFC-B4C5-415D-AFF0-E6A542167EC9}" dt="2026-03-17T11:21:31.555" v="2741" actId="14100"/>
          <ac:picMkLst>
            <pc:docMk/>
            <pc:sldMk cId="1460033606" sldId="263"/>
            <ac:picMk id="5" creationId="{86C2A730-AEFC-6D9F-B59E-61B7EADE8B10}"/>
          </ac:picMkLst>
        </pc:picChg>
        <pc:picChg chg="add mod">
          <ac:chgData name="Jan Holm" userId="6cf13bcf-a7a2-4469-bd92-66f2812bb01b" providerId="ADAL" clId="{63682AFC-B4C5-415D-AFF0-E6A542167EC9}" dt="2026-03-17T08:27:11.074" v="903"/>
          <ac:picMkLst>
            <pc:docMk/>
            <pc:sldMk cId="1460033606" sldId="263"/>
            <ac:picMk id="6" creationId="{03432AFD-B86D-929D-5C64-375B8243042C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08:49:15.804" v="971" actId="1076"/>
        <pc:sldMkLst>
          <pc:docMk/>
          <pc:sldMk cId="1615186513" sldId="264"/>
        </pc:sldMkLst>
        <pc:spChg chg="mod">
          <ac:chgData name="Jan Holm" userId="6cf13bcf-a7a2-4469-bd92-66f2812bb01b" providerId="ADAL" clId="{63682AFC-B4C5-415D-AFF0-E6A542167EC9}" dt="2026-03-17T08:27:33.724" v="917" actId="20577"/>
          <ac:spMkLst>
            <pc:docMk/>
            <pc:sldMk cId="1615186513" sldId="264"/>
            <ac:spMk id="2" creationId="{71FC91D1-CCFF-7352-997F-47A0EBA00EE9}"/>
          </ac:spMkLst>
        </pc:spChg>
        <pc:spChg chg="del">
          <ac:chgData name="Jan Holm" userId="6cf13bcf-a7a2-4469-bd92-66f2812bb01b" providerId="ADAL" clId="{63682AFC-B4C5-415D-AFF0-E6A542167EC9}" dt="2026-03-17T08:32:01.646" v="918" actId="22"/>
          <ac:spMkLst>
            <pc:docMk/>
            <pc:sldMk cId="1615186513" sldId="264"/>
            <ac:spMk id="3" creationId="{2DE448C5-DF09-B8F9-F9C2-6930F770D561}"/>
          </ac:spMkLst>
        </pc:spChg>
        <pc:spChg chg="del">
          <ac:chgData name="Jan Holm" userId="6cf13bcf-a7a2-4469-bd92-66f2812bb01b" providerId="ADAL" clId="{63682AFC-B4C5-415D-AFF0-E6A542167EC9}" dt="2026-03-17T08:35:41.886" v="924" actId="22"/>
          <ac:spMkLst>
            <pc:docMk/>
            <pc:sldMk cId="1615186513" sldId="264"/>
            <ac:spMk id="4" creationId="{4CBE177B-F643-6915-D4A9-A609B692E6E8}"/>
          </ac:spMkLst>
        </pc:spChg>
        <pc:picChg chg="add mod ord">
          <ac:chgData name="Jan Holm" userId="6cf13bcf-a7a2-4469-bd92-66f2812bb01b" providerId="ADAL" clId="{63682AFC-B4C5-415D-AFF0-E6A542167EC9}" dt="2026-03-17T08:46:18.387" v="951" actId="1076"/>
          <ac:picMkLst>
            <pc:docMk/>
            <pc:sldMk cId="1615186513" sldId="264"/>
            <ac:picMk id="6" creationId="{336E6280-82D5-833A-961C-CE41E8B2C2D8}"/>
          </ac:picMkLst>
        </pc:picChg>
        <pc:picChg chg="add mod">
          <ac:chgData name="Jan Holm" userId="6cf13bcf-a7a2-4469-bd92-66f2812bb01b" providerId="ADAL" clId="{63682AFC-B4C5-415D-AFF0-E6A542167EC9}" dt="2026-03-17T08:47:42.940" v="963" actId="1076"/>
          <ac:picMkLst>
            <pc:docMk/>
            <pc:sldMk cId="1615186513" sldId="264"/>
            <ac:picMk id="8" creationId="{1038D953-5D8B-DC6F-0DF7-0D27BF87EB68}"/>
          </ac:picMkLst>
        </pc:picChg>
        <pc:picChg chg="add mod ord">
          <ac:chgData name="Jan Holm" userId="6cf13bcf-a7a2-4469-bd92-66f2812bb01b" providerId="ADAL" clId="{63682AFC-B4C5-415D-AFF0-E6A542167EC9}" dt="2026-03-17T08:47:49.620" v="965" actId="1076"/>
          <ac:picMkLst>
            <pc:docMk/>
            <pc:sldMk cId="1615186513" sldId="264"/>
            <ac:picMk id="10" creationId="{393E0DD2-7C6C-B312-7ADF-ABC103ED34D9}"/>
          </ac:picMkLst>
        </pc:picChg>
        <pc:picChg chg="add del mod">
          <ac:chgData name="Jan Holm" userId="6cf13bcf-a7a2-4469-bd92-66f2812bb01b" providerId="ADAL" clId="{63682AFC-B4C5-415D-AFF0-E6A542167EC9}" dt="2026-03-17T08:36:52.472" v="930" actId="22"/>
          <ac:picMkLst>
            <pc:docMk/>
            <pc:sldMk cId="1615186513" sldId="264"/>
            <ac:picMk id="12" creationId="{F935D616-3B79-E5D5-5243-499994941CC3}"/>
          </ac:picMkLst>
        </pc:picChg>
        <pc:picChg chg="add mod">
          <ac:chgData name="Jan Holm" userId="6cf13bcf-a7a2-4469-bd92-66f2812bb01b" providerId="ADAL" clId="{63682AFC-B4C5-415D-AFF0-E6A542167EC9}" dt="2026-03-17T08:47:46.675" v="964" actId="1076"/>
          <ac:picMkLst>
            <pc:docMk/>
            <pc:sldMk cId="1615186513" sldId="264"/>
            <ac:picMk id="14" creationId="{B4BBDEA5-574E-4F29-93B5-BE322DEB6385}"/>
          </ac:picMkLst>
        </pc:picChg>
        <pc:picChg chg="add del mod">
          <ac:chgData name="Jan Holm" userId="6cf13bcf-a7a2-4469-bd92-66f2812bb01b" providerId="ADAL" clId="{63682AFC-B4C5-415D-AFF0-E6A542167EC9}" dt="2026-03-17T08:44:36.612" v="944" actId="22"/>
          <ac:picMkLst>
            <pc:docMk/>
            <pc:sldMk cId="1615186513" sldId="264"/>
            <ac:picMk id="16" creationId="{9C781E92-6A5B-6998-E4A9-C34EA40B67DB}"/>
          </ac:picMkLst>
        </pc:picChg>
        <pc:picChg chg="add mod">
          <ac:chgData name="Jan Holm" userId="6cf13bcf-a7a2-4469-bd92-66f2812bb01b" providerId="ADAL" clId="{63682AFC-B4C5-415D-AFF0-E6A542167EC9}" dt="2026-03-17T08:47:39.311" v="962" actId="1076"/>
          <ac:picMkLst>
            <pc:docMk/>
            <pc:sldMk cId="1615186513" sldId="264"/>
            <ac:picMk id="18" creationId="{B1D9F664-D1E2-E0CF-4339-2C8F5CC3825E}"/>
          </ac:picMkLst>
        </pc:picChg>
        <pc:picChg chg="add mod">
          <ac:chgData name="Jan Holm" userId="6cf13bcf-a7a2-4469-bd92-66f2812bb01b" providerId="ADAL" clId="{63682AFC-B4C5-415D-AFF0-E6A542167EC9}" dt="2026-03-17T08:49:15.804" v="971" actId="1076"/>
          <ac:picMkLst>
            <pc:docMk/>
            <pc:sldMk cId="1615186513" sldId="264"/>
            <ac:picMk id="20" creationId="{188CF399-2533-6D9E-34FA-5A5C79E9EA21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09:25:06.727" v="1232" actId="14100"/>
        <pc:sldMkLst>
          <pc:docMk/>
          <pc:sldMk cId="3288482624" sldId="265"/>
        </pc:sldMkLst>
        <pc:spChg chg="mod">
          <ac:chgData name="Jan Holm" userId="6cf13bcf-a7a2-4469-bd92-66f2812bb01b" providerId="ADAL" clId="{63682AFC-B4C5-415D-AFF0-E6A542167EC9}" dt="2026-03-17T09:24:16.798" v="1229" actId="26606"/>
          <ac:spMkLst>
            <pc:docMk/>
            <pc:sldMk cId="3288482624" sldId="265"/>
            <ac:spMk id="2" creationId="{04325294-3011-9638-AB9A-8E4338DBAB49}"/>
          </ac:spMkLst>
        </pc:spChg>
        <pc:spChg chg="del">
          <ac:chgData name="Jan Holm" userId="6cf13bcf-a7a2-4469-bd92-66f2812bb01b" providerId="ADAL" clId="{63682AFC-B4C5-415D-AFF0-E6A542167EC9}" dt="2026-03-17T09:22:02.224" v="1225"/>
          <ac:spMkLst>
            <pc:docMk/>
            <pc:sldMk cId="3288482624" sldId="265"/>
            <ac:spMk id="3" creationId="{3546CEC8-7FC8-5BA9-2ACF-7E2E3FA7E9D6}"/>
          </ac:spMkLst>
        </pc:spChg>
        <pc:spChg chg="del">
          <ac:chgData name="Jan Holm" userId="6cf13bcf-a7a2-4469-bd92-66f2812bb01b" providerId="ADAL" clId="{63682AFC-B4C5-415D-AFF0-E6A542167EC9}" dt="2026-03-17T09:24:05.250" v="1228"/>
          <ac:spMkLst>
            <pc:docMk/>
            <pc:sldMk cId="3288482624" sldId="265"/>
            <ac:spMk id="4" creationId="{543AFE09-E74A-B6D6-D715-AB5A9D81F1E0}"/>
          </ac:spMkLst>
        </pc:spChg>
        <pc:picChg chg="add mod ord">
          <ac:chgData name="Jan Holm" userId="6cf13bcf-a7a2-4469-bd92-66f2812bb01b" providerId="ADAL" clId="{63682AFC-B4C5-415D-AFF0-E6A542167EC9}" dt="2026-03-17T09:25:06.727" v="1232" actId="14100"/>
          <ac:picMkLst>
            <pc:docMk/>
            <pc:sldMk cId="3288482624" sldId="265"/>
            <ac:picMk id="6" creationId="{267A208A-6204-E978-6E89-8F366ADB3655}"/>
          </ac:picMkLst>
        </pc:picChg>
        <pc:picChg chg="add mod">
          <ac:chgData name="Jan Holm" userId="6cf13bcf-a7a2-4469-bd92-66f2812bb01b" providerId="ADAL" clId="{63682AFC-B4C5-415D-AFF0-E6A542167EC9}" dt="2026-03-17T09:24:54.252" v="1231" actId="14100"/>
          <ac:picMkLst>
            <pc:docMk/>
            <pc:sldMk cId="3288482624" sldId="265"/>
            <ac:picMk id="7" creationId="{7CADB224-3A25-C0CF-9DC5-4592C18485EA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11:22:25.529" v="2744" actId="14100"/>
        <pc:sldMkLst>
          <pc:docMk/>
          <pc:sldMk cId="4215878375" sldId="266"/>
        </pc:sldMkLst>
        <pc:spChg chg="mod">
          <ac:chgData name="Jan Holm" userId="6cf13bcf-a7a2-4469-bd92-66f2812bb01b" providerId="ADAL" clId="{63682AFC-B4C5-415D-AFF0-E6A542167EC9}" dt="2026-03-17T09:20:48.622" v="1223" actId="113"/>
          <ac:spMkLst>
            <pc:docMk/>
            <pc:sldMk cId="4215878375" sldId="266"/>
            <ac:spMk id="2" creationId="{2806613C-0749-B617-9A81-CA77D7794EB9}"/>
          </ac:spMkLst>
        </pc:spChg>
        <pc:spChg chg="del">
          <ac:chgData name="Jan Holm" userId="6cf13bcf-a7a2-4469-bd92-66f2812bb01b" providerId="ADAL" clId="{63682AFC-B4C5-415D-AFF0-E6A542167EC9}" dt="2026-03-17T09:14:23.514" v="1162"/>
          <ac:spMkLst>
            <pc:docMk/>
            <pc:sldMk cId="4215878375" sldId="266"/>
            <ac:spMk id="3" creationId="{217D33E1-C4AA-4B63-61AD-C0EB599A4580}"/>
          </ac:spMkLst>
        </pc:spChg>
        <pc:spChg chg="del">
          <ac:chgData name="Jan Holm" userId="6cf13bcf-a7a2-4469-bd92-66f2812bb01b" providerId="ADAL" clId="{63682AFC-B4C5-415D-AFF0-E6A542167EC9}" dt="2026-03-17T09:15:23.449" v="1163"/>
          <ac:spMkLst>
            <pc:docMk/>
            <pc:sldMk cId="4215878375" sldId="266"/>
            <ac:spMk id="4" creationId="{E85AAEC4-F4B7-CF68-2FB8-BBA7EC8F4EBE}"/>
          </ac:spMkLst>
        </pc:spChg>
        <pc:spChg chg="add del mod">
          <ac:chgData name="Jan Holm" userId="6cf13bcf-a7a2-4469-bd92-66f2812bb01b" providerId="ADAL" clId="{63682AFC-B4C5-415D-AFF0-E6A542167EC9}" dt="2026-03-17T09:16:45.237" v="1167" actId="26606"/>
          <ac:spMkLst>
            <pc:docMk/>
            <pc:sldMk cId="4215878375" sldId="266"/>
            <ac:spMk id="9" creationId="{C8CF735F-D1C8-0F2E-FDBB-A537F04A1BE5}"/>
          </ac:spMkLst>
        </pc:spChg>
        <pc:spChg chg="add mod">
          <ac:chgData name="Jan Holm" userId="6cf13bcf-a7a2-4469-bd92-66f2812bb01b" providerId="ADAL" clId="{63682AFC-B4C5-415D-AFF0-E6A542167EC9}" dt="2026-03-17T09:17:42.127" v="1171" actId="478"/>
          <ac:spMkLst>
            <pc:docMk/>
            <pc:sldMk cId="4215878375" sldId="266"/>
            <ac:spMk id="12" creationId="{8E3CF9A0-6231-CFAD-D6BE-173593FC3EB2}"/>
          </ac:spMkLst>
        </pc:spChg>
        <pc:spChg chg="add del">
          <ac:chgData name="Jan Holm" userId="6cf13bcf-a7a2-4469-bd92-66f2812bb01b" providerId="ADAL" clId="{63682AFC-B4C5-415D-AFF0-E6A542167EC9}" dt="2026-03-17T09:16:45.230" v="1166" actId="26606"/>
          <ac:spMkLst>
            <pc:docMk/>
            <pc:sldMk cId="4215878375" sldId="266"/>
            <ac:spMk id="14" creationId="{19AA5B95-8F26-399A-CDE6-BCA6A1B42CEE}"/>
          </ac:spMkLst>
        </pc:spChg>
        <pc:spChg chg="add del">
          <ac:chgData name="Jan Holm" userId="6cf13bcf-a7a2-4469-bd92-66f2812bb01b" providerId="ADAL" clId="{63682AFC-B4C5-415D-AFF0-E6A542167EC9}" dt="2026-03-17T09:17:09.826" v="1168"/>
          <ac:spMkLst>
            <pc:docMk/>
            <pc:sldMk cId="4215878375" sldId="266"/>
            <ac:spMk id="16" creationId="{79A68E89-846B-DE40-89EF-4F72ADF9E0CC}"/>
          </ac:spMkLst>
        </pc:spChg>
        <pc:picChg chg="add del mod">
          <ac:chgData name="Jan Holm" userId="6cf13bcf-a7a2-4469-bd92-66f2812bb01b" providerId="ADAL" clId="{63682AFC-B4C5-415D-AFF0-E6A542167EC9}" dt="2026-03-17T09:16:19.826" v="1164" actId="478"/>
          <ac:picMkLst>
            <pc:docMk/>
            <pc:sldMk cId="4215878375" sldId="266"/>
            <ac:picMk id="5" creationId="{C7EDAF75-571A-A314-BF62-54A6478B7793}"/>
          </ac:picMkLst>
        </pc:picChg>
        <pc:picChg chg="add del mod">
          <ac:chgData name="Jan Holm" userId="6cf13bcf-a7a2-4469-bd92-66f2812bb01b" providerId="ADAL" clId="{63682AFC-B4C5-415D-AFF0-E6A542167EC9}" dt="2026-03-17T11:22:13.675" v="2743" actId="14100"/>
          <ac:picMkLst>
            <pc:docMk/>
            <pc:sldMk cId="4215878375" sldId="266"/>
            <ac:picMk id="8" creationId="{FB8FB99A-DAD0-D43C-3850-1593E249185B}"/>
          </ac:picMkLst>
        </pc:picChg>
        <pc:picChg chg="add mod ord">
          <ac:chgData name="Jan Holm" userId="6cf13bcf-a7a2-4469-bd92-66f2812bb01b" providerId="ADAL" clId="{63682AFC-B4C5-415D-AFF0-E6A542167EC9}" dt="2026-03-17T11:22:25.529" v="2744" actId="14100"/>
          <ac:picMkLst>
            <pc:docMk/>
            <pc:sldMk cId="4215878375" sldId="266"/>
            <ac:picMk id="11" creationId="{DCB6BD0E-4056-AD4D-46A5-B1909B93FA22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09:37:31.887" v="1623" actId="1076"/>
        <pc:sldMkLst>
          <pc:docMk/>
          <pc:sldMk cId="2329328045" sldId="267"/>
        </pc:sldMkLst>
        <pc:spChg chg="mod">
          <ac:chgData name="Jan Holm" userId="6cf13bcf-a7a2-4469-bd92-66f2812bb01b" providerId="ADAL" clId="{63682AFC-B4C5-415D-AFF0-E6A542167EC9}" dt="2026-03-17T09:31:15.676" v="1606" actId="20577"/>
          <ac:spMkLst>
            <pc:docMk/>
            <pc:sldMk cId="2329328045" sldId="267"/>
            <ac:spMk id="2" creationId="{2351503A-33E5-D445-EFD3-2534B9AC8218}"/>
          </ac:spMkLst>
        </pc:spChg>
        <pc:spChg chg="del mod">
          <ac:chgData name="Jan Holm" userId="6cf13bcf-a7a2-4469-bd92-66f2812bb01b" providerId="ADAL" clId="{63682AFC-B4C5-415D-AFF0-E6A542167EC9}" dt="2026-03-17T09:32:27.750" v="1607" actId="22"/>
          <ac:spMkLst>
            <pc:docMk/>
            <pc:sldMk cId="2329328045" sldId="267"/>
            <ac:spMk id="3" creationId="{1F228908-62F7-B16C-E984-6D324AED9984}"/>
          </ac:spMkLst>
        </pc:spChg>
        <pc:spChg chg="del">
          <ac:chgData name="Jan Holm" userId="6cf13bcf-a7a2-4469-bd92-66f2812bb01b" providerId="ADAL" clId="{63682AFC-B4C5-415D-AFF0-E6A542167EC9}" dt="2026-03-17T09:36:22.556" v="1615" actId="22"/>
          <ac:spMkLst>
            <pc:docMk/>
            <pc:sldMk cId="2329328045" sldId="267"/>
            <ac:spMk id="4" creationId="{442F1D8B-692C-4604-77DE-1CC0E12892F7}"/>
          </ac:spMkLst>
        </pc:spChg>
        <pc:picChg chg="add mod ord">
          <ac:chgData name="Jan Holm" userId="6cf13bcf-a7a2-4469-bd92-66f2812bb01b" providerId="ADAL" clId="{63682AFC-B4C5-415D-AFF0-E6A542167EC9}" dt="2026-03-17T09:32:32.243" v="1610" actId="1076"/>
          <ac:picMkLst>
            <pc:docMk/>
            <pc:sldMk cId="2329328045" sldId="267"/>
            <ac:picMk id="6" creationId="{C89337C6-C885-9093-2CC1-7CB873C0CC0D}"/>
          </ac:picMkLst>
        </pc:picChg>
        <pc:picChg chg="add mod">
          <ac:chgData name="Jan Holm" userId="6cf13bcf-a7a2-4469-bd92-66f2812bb01b" providerId="ADAL" clId="{63682AFC-B4C5-415D-AFF0-E6A542167EC9}" dt="2026-03-17T09:33:35.286" v="1614" actId="1076"/>
          <ac:picMkLst>
            <pc:docMk/>
            <pc:sldMk cId="2329328045" sldId="267"/>
            <ac:picMk id="8" creationId="{05BD7112-A079-896D-05B7-0EC13EF88D7D}"/>
          </ac:picMkLst>
        </pc:picChg>
        <pc:picChg chg="add mod ord">
          <ac:chgData name="Jan Holm" userId="6cf13bcf-a7a2-4469-bd92-66f2812bb01b" providerId="ADAL" clId="{63682AFC-B4C5-415D-AFF0-E6A542167EC9}" dt="2026-03-17T09:36:46.738" v="1619" actId="1076"/>
          <ac:picMkLst>
            <pc:docMk/>
            <pc:sldMk cId="2329328045" sldId="267"/>
            <ac:picMk id="10" creationId="{C5105D06-4158-D745-0B00-9FF2F143C822}"/>
          </ac:picMkLst>
        </pc:picChg>
        <pc:picChg chg="add mod">
          <ac:chgData name="Jan Holm" userId="6cf13bcf-a7a2-4469-bd92-66f2812bb01b" providerId="ADAL" clId="{63682AFC-B4C5-415D-AFF0-E6A542167EC9}" dt="2026-03-17T09:37:31.887" v="1623" actId="1076"/>
          <ac:picMkLst>
            <pc:docMk/>
            <pc:sldMk cId="2329328045" sldId="267"/>
            <ac:picMk id="11" creationId="{406CED4A-507B-4A80-C14B-5BE9F38E0AE7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10:50:44.730" v="1809" actId="20577"/>
        <pc:sldMkLst>
          <pc:docMk/>
          <pc:sldMk cId="3862186497" sldId="268"/>
        </pc:sldMkLst>
        <pc:spChg chg="mod">
          <ac:chgData name="Jan Holm" userId="6cf13bcf-a7a2-4469-bd92-66f2812bb01b" providerId="ADAL" clId="{63682AFC-B4C5-415D-AFF0-E6A542167EC9}" dt="2026-03-17T10:50:44.730" v="1809" actId="20577"/>
          <ac:spMkLst>
            <pc:docMk/>
            <pc:sldMk cId="3862186497" sldId="268"/>
            <ac:spMk id="2" creationId="{AB2E2B75-9479-EC07-F9E7-0CC72EA1FA22}"/>
          </ac:spMkLst>
        </pc:spChg>
        <pc:spChg chg="del mod">
          <ac:chgData name="Jan Holm" userId="6cf13bcf-a7a2-4469-bd92-66f2812bb01b" providerId="ADAL" clId="{63682AFC-B4C5-415D-AFF0-E6A542167EC9}" dt="2026-03-17T10:42:41.159" v="1649" actId="22"/>
          <ac:spMkLst>
            <pc:docMk/>
            <pc:sldMk cId="3862186497" sldId="268"/>
            <ac:spMk id="3" creationId="{4479020F-78C0-7C18-C579-5B9CDD6AF6CA}"/>
          </ac:spMkLst>
        </pc:spChg>
        <pc:spChg chg="del">
          <ac:chgData name="Jan Holm" userId="6cf13bcf-a7a2-4469-bd92-66f2812bb01b" providerId="ADAL" clId="{63682AFC-B4C5-415D-AFF0-E6A542167EC9}" dt="2026-03-17T09:44:54.145" v="1641" actId="22"/>
          <ac:spMkLst>
            <pc:docMk/>
            <pc:sldMk cId="3862186497" sldId="268"/>
            <ac:spMk id="4" creationId="{9597BDF9-4060-864C-A5F8-FFD843862B72}"/>
          </ac:spMkLst>
        </pc:spChg>
        <pc:picChg chg="add mod ord">
          <ac:chgData name="Jan Holm" userId="6cf13bcf-a7a2-4469-bd92-66f2812bb01b" providerId="ADAL" clId="{63682AFC-B4C5-415D-AFF0-E6A542167EC9}" dt="2026-03-17T10:42:51.795" v="1653" actId="1076"/>
          <ac:picMkLst>
            <pc:docMk/>
            <pc:sldMk cId="3862186497" sldId="268"/>
            <ac:picMk id="5" creationId="{137FB6ED-9E6A-41AF-0793-9A531E68F357}"/>
          </ac:picMkLst>
        </pc:picChg>
        <pc:picChg chg="add mod ord">
          <ac:chgData name="Jan Holm" userId="6cf13bcf-a7a2-4469-bd92-66f2812bb01b" providerId="ADAL" clId="{63682AFC-B4C5-415D-AFF0-E6A542167EC9}" dt="2026-03-17T09:45:29.654" v="1647" actId="1076"/>
          <ac:picMkLst>
            <pc:docMk/>
            <pc:sldMk cId="3862186497" sldId="268"/>
            <ac:picMk id="6" creationId="{EF6E6616-F54F-EC47-7973-F371EA693B8F}"/>
          </ac:picMkLst>
        </pc:picChg>
        <pc:picChg chg="add mod">
          <ac:chgData name="Jan Holm" userId="6cf13bcf-a7a2-4469-bd92-66f2812bb01b" providerId="ADAL" clId="{63682AFC-B4C5-415D-AFF0-E6A542167EC9}" dt="2026-03-17T10:47:49.906" v="1667" actId="14100"/>
          <ac:picMkLst>
            <pc:docMk/>
            <pc:sldMk cId="3862186497" sldId="268"/>
            <ac:picMk id="8" creationId="{14344B00-4F2E-CAFF-CE2C-9F246B098341}"/>
          </ac:picMkLst>
        </pc:picChg>
        <pc:picChg chg="add mod">
          <ac:chgData name="Jan Holm" userId="6cf13bcf-a7a2-4469-bd92-66f2812bb01b" providerId="ADAL" clId="{63682AFC-B4C5-415D-AFF0-E6A542167EC9}" dt="2026-03-17T10:45:24.711" v="1661" actId="1076"/>
          <ac:picMkLst>
            <pc:docMk/>
            <pc:sldMk cId="3862186497" sldId="268"/>
            <ac:picMk id="10" creationId="{34A57F24-ADD6-5EF2-2FAA-4939BC9F108E}"/>
          </ac:picMkLst>
        </pc:picChg>
        <pc:picChg chg="add mod">
          <ac:chgData name="Jan Holm" userId="6cf13bcf-a7a2-4469-bd92-66f2812bb01b" providerId="ADAL" clId="{63682AFC-B4C5-415D-AFF0-E6A542167EC9}" dt="2026-03-17T10:47:27.037" v="1666" actId="14100"/>
          <ac:picMkLst>
            <pc:docMk/>
            <pc:sldMk cId="3862186497" sldId="268"/>
            <ac:picMk id="12" creationId="{E35BDBC7-9048-AC6E-EF95-517DD995B0E9}"/>
          </ac:picMkLst>
        </pc:picChg>
      </pc:sldChg>
      <pc:sldChg chg="addSp delSp modSp new mod">
        <pc:chgData name="Jan Holm" userId="6cf13bcf-a7a2-4469-bd92-66f2812bb01b" providerId="ADAL" clId="{63682AFC-B4C5-415D-AFF0-E6A542167EC9}" dt="2026-03-17T11:09:45.138" v="2699" actId="20577"/>
        <pc:sldMkLst>
          <pc:docMk/>
          <pc:sldMk cId="1119776747" sldId="269"/>
        </pc:sldMkLst>
        <pc:spChg chg="mod">
          <ac:chgData name="Jan Holm" userId="6cf13bcf-a7a2-4469-bd92-66f2812bb01b" providerId="ADAL" clId="{63682AFC-B4C5-415D-AFF0-E6A542167EC9}" dt="2026-03-17T10:54:59.410" v="1826" actId="26606"/>
          <ac:spMkLst>
            <pc:docMk/>
            <pc:sldMk cId="1119776747" sldId="269"/>
            <ac:spMk id="2" creationId="{1359D373-6424-A690-A671-95D59418DB67}"/>
          </ac:spMkLst>
        </pc:spChg>
        <pc:spChg chg="del">
          <ac:chgData name="Jan Holm" userId="6cf13bcf-a7a2-4469-bd92-66f2812bb01b" providerId="ADAL" clId="{63682AFC-B4C5-415D-AFF0-E6A542167EC9}" dt="2026-03-17T10:54:45.780" v="1825"/>
          <ac:spMkLst>
            <pc:docMk/>
            <pc:sldMk cId="1119776747" sldId="269"/>
            <ac:spMk id="3" creationId="{71B3818F-84B6-81D3-191E-AC5BFD21C0ED}"/>
          </ac:spMkLst>
        </pc:spChg>
        <pc:spChg chg="del">
          <ac:chgData name="Jan Holm" userId="6cf13bcf-a7a2-4469-bd92-66f2812bb01b" providerId="ADAL" clId="{63682AFC-B4C5-415D-AFF0-E6A542167EC9}" dt="2026-03-17T10:54:59.410" v="1826" actId="26606"/>
          <ac:spMkLst>
            <pc:docMk/>
            <pc:sldMk cId="1119776747" sldId="269"/>
            <ac:spMk id="4" creationId="{D132FC0D-52EB-17BD-3EA2-C7840085EAAE}"/>
          </ac:spMkLst>
        </pc:spChg>
        <pc:spChg chg="add mod">
          <ac:chgData name="Jan Holm" userId="6cf13bcf-a7a2-4469-bd92-66f2812bb01b" providerId="ADAL" clId="{63682AFC-B4C5-415D-AFF0-E6A542167EC9}" dt="2026-03-17T11:09:45.138" v="2699" actId="20577"/>
          <ac:spMkLst>
            <pc:docMk/>
            <pc:sldMk cId="1119776747" sldId="269"/>
            <ac:spMk id="10" creationId="{0AF69483-FDAE-69AE-6A59-3F0154D4607C}"/>
          </ac:spMkLst>
        </pc:spChg>
        <pc:picChg chg="add mod">
          <ac:chgData name="Jan Holm" userId="6cf13bcf-a7a2-4469-bd92-66f2812bb01b" providerId="ADAL" clId="{63682AFC-B4C5-415D-AFF0-E6A542167EC9}" dt="2026-03-17T10:54:59.410" v="1826" actId="26606"/>
          <ac:picMkLst>
            <pc:docMk/>
            <pc:sldMk cId="1119776747" sldId="269"/>
            <ac:picMk id="5" creationId="{5BB99C8B-D578-D693-F0F5-78FF1B428F88}"/>
          </ac:picMkLst>
        </pc:picChg>
      </pc:sldChg>
      <pc:sldChg chg="addSp delSp modSp new mod modClrScheme chgLayout">
        <pc:chgData name="Jan Holm" userId="6cf13bcf-a7a2-4469-bd92-66f2812bb01b" providerId="ADAL" clId="{63682AFC-B4C5-415D-AFF0-E6A542167EC9}" dt="2026-03-17T11:01:49.102" v="2219" actId="26606"/>
        <pc:sldMkLst>
          <pc:docMk/>
          <pc:sldMk cId="582834975" sldId="270"/>
        </pc:sldMkLst>
        <pc:spChg chg="mod">
          <ac:chgData name="Jan Holm" userId="6cf13bcf-a7a2-4469-bd92-66f2812bb01b" providerId="ADAL" clId="{63682AFC-B4C5-415D-AFF0-E6A542167EC9}" dt="2026-03-17T11:01:49.102" v="2219" actId="26606"/>
          <ac:spMkLst>
            <pc:docMk/>
            <pc:sldMk cId="582834975" sldId="270"/>
            <ac:spMk id="2" creationId="{443B6F27-1880-6033-96EA-FBC8BF84815B}"/>
          </ac:spMkLst>
        </pc:spChg>
        <pc:spChg chg="del">
          <ac:chgData name="Jan Holm" userId="6cf13bcf-a7a2-4469-bd92-66f2812bb01b" providerId="ADAL" clId="{63682AFC-B4C5-415D-AFF0-E6A542167EC9}" dt="2026-03-17T10:56:20.743" v="1907" actId="26606"/>
          <ac:spMkLst>
            <pc:docMk/>
            <pc:sldMk cId="582834975" sldId="270"/>
            <ac:spMk id="3" creationId="{85B698FD-9D0B-F732-D151-E12D3FBAB834}"/>
          </ac:spMkLst>
        </pc:spChg>
        <pc:spChg chg="del">
          <ac:chgData name="Jan Holm" userId="6cf13bcf-a7a2-4469-bd92-66f2812bb01b" providerId="ADAL" clId="{63682AFC-B4C5-415D-AFF0-E6A542167EC9}" dt="2026-03-17T10:56:20.743" v="1907" actId="26606"/>
          <ac:spMkLst>
            <pc:docMk/>
            <pc:sldMk cId="582834975" sldId="270"/>
            <ac:spMk id="4" creationId="{698FD90A-3DB7-D89B-ACA7-72A0AE5728E4}"/>
          </ac:spMkLst>
        </pc:spChg>
        <pc:spChg chg="add del mod">
          <ac:chgData name="Jan Holm" userId="6cf13bcf-a7a2-4469-bd92-66f2812bb01b" providerId="ADAL" clId="{63682AFC-B4C5-415D-AFF0-E6A542167EC9}" dt="2026-03-17T11:01:49.102" v="2219" actId="26606"/>
          <ac:spMkLst>
            <pc:docMk/>
            <pc:sldMk cId="582834975" sldId="270"/>
            <ac:spMk id="9" creationId="{D21297C2-2D4A-E17E-A285-8289EA2678D3}"/>
          </ac:spMkLst>
        </pc:spChg>
        <pc:graphicFrameChg chg="add del">
          <ac:chgData name="Jan Holm" userId="6cf13bcf-a7a2-4469-bd92-66f2812bb01b" providerId="ADAL" clId="{63682AFC-B4C5-415D-AFF0-E6A542167EC9}" dt="2026-03-17T10:59:17.213" v="2166" actId="26606"/>
          <ac:graphicFrameMkLst>
            <pc:docMk/>
            <pc:sldMk cId="582834975" sldId="270"/>
            <ac:graphicFrameMk id="11" creationId="{1A1BAF9C-68FA-1287-A0DC-DF66F2AC0644}"/>
          </ac:graphicFrameMkLst>
        </pc:graphicFrameChg>
        <pc:graphicFrameChg chg="add mod">
          <ac:chgData name="Jan Holm" userId="6cf13bcf-a7a2-4469-bd92-66f2812bb01b" providerId="ADAL" clId="{63682AFC-B4C5-415D-AFF0-E6A542167EC9}" dt="2026-03-17T11:01:49.102" v="2219" actId="26606"/>
          <ac:graphicFrameMkLst>
            <pc:docMk/>
            <pc:sldMk cId="582834975" sldId="270"/>
            <ac:graphicFrameMk id="12" creationId="{FD9AB213-BAFC-7B3C-8CC5-82E858B5178D}"/>
          </ac:graphicFrameMkLst>
        </pc:graphicFrameChg>
        <pc:graphicFrameChg chg="add del">
          <ac:chgData name="Jan Holm" userId="6cf13bcf-a7a2-4469-bd92-66f2812bb01b" providerId="ADAL" clId="{63682AFC-B4C5-415D-AFF0-E6A542167EC9}" dt="2026-03-17T10:59:20.981" v="2168" actId="26606"/>
          <ac:graphicFrameMkLst>
            <pc:docMk/>
            <pc:sldMk cId="582834975" sldId="270"/>
            <ac:graphicFrameMk id="13" creationId="{7ECA972E-1212-3D7C-E4CB-7AA0D9F7E1BE}"/>
          </ac:graphicFrameMkLst>
        </pc:graphicFrameChg>
        <pc:graphicFrameChg chg="add del">
          <ac:chgData name="Jan Holm" userId="6cf13bcf-a7a2-4469-bd92-66f2812bb01b" providerId="ADAL" clId="{63682AFC-B4C5-415D-AFF0-E6A542167EC9}" dt="2026-03-17T11:00:10.385" v="2170" actId="26606"/>
          <ac:graphicFrameMkLst>
            <pc:docMk/>
            <pc:sldMk cId="582834975" sldId="270"/>
            <ac:graphicFrameMk id="15" creationId="{1A1BAF9C-68FA-1287-A0DC-DF66F2AC0644}"/>
          </ac:graphicFrameMkLst>
        </pc:graphicFrameChg>
      </pc:sldChg>
      <pc:sldChg chg="addSp delSp modSp new mod modClrScheme chgLayout">
        <pc:chgData name="Jan Holm" userId="6cf13bcf-a7a2-4469-bd92-66f2812bb01b" providerId="ADAL" clId="{63682AFC-B4C5-415D-AFF0-E6A542167EC9}" dt="2026-03-17T11:05:00.974" v="2370"/>
        <pc:sldMkLst>
          <pc:docMk/>
          <pc:sldMk cId="3195973634" sldId="271"/>
        </pc:sldMkLst>
        <pc:spChg chg="mod">
          <ac:chgData name="Jan Holm" userId="6cf13bcf-a7a2-4469-bd92-66f2812bb01b" providerId="ADAL" clId="{63682AFC-B4C5-415D-AFF0-E6A542167EC9}" dt="2026-03-17T11:02:21.524" v="2249" actId="26606"/>
          <ac:spMkLst>
            <pc:docMk/>
            <pc:sldMk cId="3195973634" sldId="271"/>
            <ac:spMk id="2" creationId="{A8793069-E5CE-1E6D-257D-84165AE2E3E6}"/>
          </ac:spMkLst>
        </pc:spChg>
        <pc:spChg chg="del">
          <ac:chgData name="Jan Holm" userId="6cf13bcf-a7a2-4469-bd92-66f2812bb01b" providerId="ADAL" clId="{63682AFC-B4C5-415D-AFF0-E6A542167EC9}" dt="2026-03-17T11:02:21.524" v="2249" actId="26606"/>
          <ac:spMkLst>
            <pc:docMk/>
            <pc:sldMk cId="3195973634" sldId="271"/>
            <ac:spMk id="3" creationId="{5743D09E-8565-0486-75DF-CD91C79DF29F}"/>
          </ac:spMkLst>
        </pc:spChg>
        <pc:spChg chg="add mod">
          <ac:chgData name="Jan Holm" userId="6cf13bcf-a7a2-4469-bd92-66f2812bb01b" providerId="ADAL" clId="{63682AFC-B4C5-415D-AFF0-E6A542167EC9}" dt="2026-03-17T11:05:00.974" v="2370"/>
          <ac:spMkLst>
            <pc:docMk/>
            <pc:sldMk cId="3195973634" sldId="271"/>
            <ac:spMk id="8" creationId="{6AB09BC3-1D94-0846-BF78-62A0F8424809}"/>
          </ac:spMkLst>
        </pc:spChg>
      </pc:sldChg>
      <pc:sldMasterChg chg="modSldLayout">
        <pc:chgData name="Jan Holm" userId="6cf13bcf-a7a2-4469-bd92-66f2812bb01b" providerId="ADAL" clId="{63682AFC-B4C5-415D-AFF0-E6A542167EC9}" dt="2026-03-17T08:46:06.399" v="950"/>
        <pc:sldMasterMkLst>
          <pc:docMk/>
          <pc:sldMasterMk cId="0" sldId="2147483648"/>
        </pc:sldMasterMkLst>
        <pc:sldLayoutChg chg="setBg">
          <pc:chgData name="Jan Holm" userId="6cf13bcf-a7a2-4469-bd92-66f2812bb01b" providerId="ADAL" clId="{63682AFC-B4C5-415D-AFF0-E6A542167EC9}" dt="2026-03-17T08:46:06.399" v="950"/>
          <pc:sldLayoutMkLst>
            <pc:docMk/>
            <pc:sldMasterMk cId="0" sldId="2147483648"/>
            <pc:sldLayoutMk cId="0" sldId="214748364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4848EE-C84F-432E-A119-04FC5B2729C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C36BF4-E808-4B11-BBBA-135E50D29FEE}">
      <dgm:prSet/>
      <dgm:spPr/>
      <dgm:t>
        <a:bodyPr/>
        <a:lstStyle/>
        <a:p>
          <a:r>
            <a:rPr lang="en-US"/>
            <a:t>Eventuelle ændringer efter i aften indarbejdes.</a:t>
          </a:r>
        </a:p>
      </dgm:t>
    </dgm:pt>
    <dgm:pt modelId="{B42A12EA-AF46-4030-BEB7-84C514B8A032}" type="parTrans" cxnId="{1514C493-CB63-48C3-AFEB-341EFEFCAFD5}">
      <dgm:prSet/>
      <dgm:spPr/>
      <dgm:t>
        <a:bodyPr/>
        <a:lstStyle/>
        <a:p>
          <a:endParaRPr lang="en-US"/>
        </a:p>
      </dgm:t>
    </dgm:pt>
    <dgm:pt modelId="{49764372-5D81-4E99-BEA1-758482186039}" type="sibTrans" cxnId="{1514C493-CB63-48C3-AFEB-341EFEFCAFD5}">
      <dgm:prSet/>
      <dgm:spPr/>
      <dgm:t>
        <a:bodyPr/>
        <a:lstStyle/>
        <a:p>
          <a:endParaRPr lang="en-US"/>
        </a:p>
      </dgm:t>
    </dgm:pt>
    <dgm:pt modelId="{D55DEAEE-1B91-431C-BE7C-84C6BD8662EA}">
      <dgm:prSet/>
      <dgm:spPr/>
      <dgm:t>
        <a:bodyPr/>
        <a:lstStyle/>
        <a:p>
          <a:r>
            <a:rPr lang="en-US"/>
            <a:t>Planteplaner tegnes til at plante efter.</a:t>
          </a:r>
        </a:p>
      </dgm:t>
    </dgm:pt>
    <dgm:pt modelId="{D28C9437-A612-4D4A-8D0F-A4E3780AF760}" type="parTrans" cxnId="{1251D705-93C7-4E01-B712-3D494ED62986}">
      <dgm:prSet/>
      <dgm:spPr/>
      <dgm:t>
        <a:bodyPr/>
        <a:lstStyle/>
        <a:p>
          <a:endParaRPr lang="en-US"/>
        </a:p>
      </dgm:t>
    </dgm:pt>
    <dgm:pt modelId="{65EC23A9-2191-4286-91A9-135832A9BC05}" type="sibTrans" cxnId="{1251D705-93C7-4E01-B712-3D494ED62986}">
      <dgm:prSet/>
      <dgm:spPr/>
      <dgm:t>
        <a:bodyPr/>
        <a:lstStyle/>
        <a:p>
          <a:endParaRPr lang="en-US"/>
        </a:p>
      </dgm:t>
    </dgm:pt>
    <dgm:pt modelId="{810FE06B-97F8-4872-BD8D-EA31D24A4A19}">
      <dgm:prSet/>
      <dgm:spPr/>
      <dgm:t>
        <a:bodyPr/>
        <a:lstStyle/>
        <a:p>
          <a:r>
            <a:rPr lang="en-US"/>
            <a:t>Placeringer markeres på stedet.</a:t>
          </a:r>
        </a:p>
      </dgm:t>
    </dgm:pt>
    <dgm:pt modelId="{6989EE12-6BA6-4ED3-AD7E-13E4161CD74A}" type="parTrans" cxnId="{6C7BED96-2BBD-4640-84E6-4D1F5CC6FA69}">
      <dgm:prSet/>
      <dgm:spPr/>
      <dgm:t>
        <a:bodyPr/>
        <a:lstStyle/>
        <a:p>
          <a:endParaRPr lang="en-US"/>
        </a:p>
      </dgm:t>
    </dgm:pt>
    <dgm:pt modelId="{42372ABD-2CAD-43C5-BC6D-5A0886CA6446}" type="sibTrans" cxnId="{6C7BED96-2BBD-4640-84E6-4D1F5CC6FA69}">
      <dgm:prSet/>
      <dgm:spPr/>
      <dgm:t>
        <a:bodyPr/>
        <a:lstStyle/>
        <a:p>
          <a:endParaRPr lang="en-US"/>
        </a:p>
      </dgm:t>
    </dgm:pt>
    <dgm:pt modelId="{FC66187C-2A4C-4F9D-965E-B0E24D10A387}">
      <dgm:prSet/>
      <dgm:spPr/>
      <dgm:t>
        <a:bodyPr/>
        <a:lstStyle/>
        <a:p>
          <a:r>
            <a:rPr lang="en-US"/>
            <a:t>Materialegården gør inden Påske klar til plantning.</a:t>
          </a:r>
        </a:p>
      </dgm:t>
    </dgm:pt>
    <dgm:pt modelId="{CD2F4BB6-9952-4E2A-83F3-C04527AD2F6F}" type="parTrans" cxnId="{D67E4B94-D0D9-49E0-8E82-9BA38EF63B65}">
      <dgm:prSet/>
      <dgm:spPr/>
      <dgm:t>
        <a:bodyPr/>
        <a:lstStyle/>
        <a:p>
          <a:endParaRPr lang="en-US"/>
        </a:p>
      </dgm:t>
    </dgm:pt>
    <dgm:pt modelId="{D54A6A67-C8E0-4E34-B58A-21E1EC1C2982}" type="sibTrans" cxnId="{D67E4B94-D0D9-49E0-8E82-9BA38EF63B65}">
      <dgm:prSet/>
      <dgm:spPr/>
      <dgm:t>
        <a:bodyPr/>
        <a:lstStyle/>
        <a:p>
          <a:endParaRPr lang="en-US"/>
        </a:p>
      </dgm:t>
    </dgm:pt>
    <dgm:pt modelId="{8873E918-8F83-4154-9FA2-7018919E539D}">
      <dgm:prSet/>
      <dgm:spPr/>
      <dgm:t>
        <a:bodyPr/>
        <a:lstStyle/>
        <a:p>
          <a:r>
            <a:rPr lang="en-US"/>
            <a:t>Plantning efter Påske.</a:t>
          </a:r>
        </a:p>
      </dgm:t>
    </dgm:pt>
    <dgm:pt modelId="{87B4020D-6CF6-4F3E-8DA0-4AAC8C578F14}" type="parTrans" cxnId="{791B8F02-0863-4CB6-9796-7AF2094FF014}">
      <dgm:prSet/>
      <dgm:spPr/>
      <dgm:t>
        <a:bodyPr/>
        <a:lstStyle/>
        <a:p>
          <a:endParaRPr lang="en-US"/>
        </a:p>
      </dgm:t>
    </dgm:pt>
    <dgm:pt modelId="{D2EF7270-95DB-4BB9-803B-F5B1F5DEFE63}" type="sibTrans" cxnId="{791B8F02-0863-4CB6-9796-7AF2094FF014}">
      <dgm:prSet/>
      <dgm:spPr/>
      <dgm:t>
        <a:bodyPr/>
        <a:lstStyle/>
        <a:p>
          <a:endParaRPr lang="en-US"/>
        </a:p>
      </dgm:t>
    </dgm:pt>
    <dgm:pt modelId="{D76314CD-1567-4DAD-9C32-9E5181833D30}" type="pres">
      <dgm:prSet presAssocID="{154848EE-C84F-432E-A119-04FC5B2729CD}" presName="root" presStyleCnt="0">
        <dgm:presLayoutVars>
          <dgm:dir/>
          <dgm:resizeHandles val="exact"/>
        </dgm:presLayoutVars>
      </dgm:prSet>
      <dgm:spPr/>
    </dgm:pt>
    <dgm:pt modelId="{42BFBBA4-0E8A-4537-9E4E-2310DBAFAB01}" type="pres">
      <dgm:prSet presAssocID="{154848EE-C84F-432E-A119-04FC5B2729CD}" presName="container" presStyleCnt="0">
        <dgm:presLayoutVars>
          <dgm:dir/>
          <dgm:resizeHandles val="exact"/>
        </dgm:presLayoutVars>
      </dgm:prSet>
      <dgm:spPr/>
    </dgm:pt>
    <dgm:pt modelId="{DD502A01-C28F-4797-A430-6C1CC08FE6A2}" type="pres">
      <dgm:prSet presAssocID="{41C36BF4-E808-4B11-BBBA-135E50D29FEE}" presName="compNode" presStyleCnt="0"/>
      <dgm:spPr/>
    </dgm:pt>
    <dgm:pt modelId="{A35ABA32-90D9-436E-879D-5295683D14D2}" type="pres">
      <dgm:prSet presAssocID="{41C36BF4-E808-4B11-BBBA-135E50D29FEE}" presName="iconBgRect" presStyleLbl="bgShp" presStyleIdx="0" presStyleCnt="5"/>
      <dgm:spPr/>
    </dgm:pt>
    <dgm:pt modelId="{D9F21D52-2D0B-4295-8E8E-1448E3B8ACA7}" type="pres">
      <dgm:prSet presAssocID="{41C36BF4-E808-4B11-BBBA-135E50D29FE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 and stars"/>
        </a:ext>
      </dgm:extLst>
    </dgm:pt>
    <dgm:pt modelId="{7E13D8D0-85D3-49E3-BF71-D69DB73312BE}" type="pres">
      <dgm:prSet presAssocID="{41C36BF4-E808-4B11-BBBA-135E50D29FEE}" presName="spaceRect" presStyleCnt="0"/>
      <dgm:spPr/>
    </dgm:pt>
    <dgm:pt modelId="{FCC9910A-6703-49D1-A654-989CD9F202EF}" type="pres">
      <dgm:prSet presAssocID="{41C36BF4-E808-4B11-BBBA-135E50D29FEE}" presName="textRect" presStyleLbl="revTx" presStyleIdx="0" presStyleCnt="5">
        <dgm:presLayoutVars>
          <dgm:chMax val="1"/>
          <dgm:chPref val="1"/>
        </dgm:presLayoutVars>
      </dgm:prSet>
      <dgm:spPr/>
    </dgm:pt>
    <dgm:pt modelId="{B518303C-78EE-4DA6-95CB-A21DE05B58B2}" type="pres">
      <dgm:prSet presAssocID="{49764372-5D81-4E99-BEA1-758482186039}" presName="sibTrans" presStyleLbl="sibTrans2D1" presStyleIdx="0" presStyleCnt="0"/>
      <dgm:spPr/>
    </dgm:pt>
    <dgm:pt modelId="{3389E184-CC50-4A1B-AE84-A1BE2FBF7A81}" type="pres">
      <dgm:prSet presAssocID="{D55DEAEE-1B91-431C-BE7C-84C6BD8662EA}" presName="compNode" presStyleCnt="0"/>
      <dgm:spPr/>
    </dgm:pt>
    <dgm:pt modelId="{D976FDDD-7DB4-4394-88EE-714554FBA5BA}" type="pres">
      <dgm:prSet presAssocID="{D55DEAEE-1B91-431C-BE7C-84C6BD8662EA}" presName="iconBgRect" presStyleLbl="bgShp" presStyleIdx="1" presStyleCnt="5"/>
      <dgm:spPr/>
    </dgm:pt>
    <dgm:pt modelId="{53C1E90D-1A64-41E2-9660-E37197C0C082}" type="pres">
      <dgm:prSet presAssocID="{D55DEAEE-1B91-431C-BE7C-84C6BD8662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e"/>
        </a:ext>
      </dgm:extLst>
    </dgm:pt>
    <dgm:pt modelId="{93799E55-0497-4B3A-9F01-2AFD2957A0E5}" type="pres">
      <dgm:prSet presAssocID="{D55DEAEE-1B91-431C-BE7C-84C6BD8662EA}" presName="spaceRect" presStyleCnt="0"/>
      <dgm:spPr/>
    </dgm:pt>
    <dgm:pt modelId="{4BD521CD-0356-4C1D-AF2D-6E97B9260712}" type="pres">
      <dgm:prSet presAssocID="{D55DEAEE-1B91-431C-BE7C-84C6BD8662EA}" presName="textRect" presStyleLbl="revTx" presStyleIdx="1" presStyleCnt="5">
        <dgm:presLayoutVars>
          <dgm:chMax val="1"/>
          <dgm:chPref val="1"/>
        </dgm:presLayoutVars>
      </dgm:prSet>
      <dgm:spPr/>
    </dgm:pt>
    <dgm:pt modelId="{3EF5488E-FEC3-495E-BB38-D7547665F3E5}" type="pres">
      <dgm:prSet presAssocID="{65EC23A9-2191-4286-91A9-135832A9BC05}" presName="sibTrans" presStyleLbl="sibTrans2D1" presStyleIdx="0" presStyleCnt="0"/>
      <dgm:spPr/>
    </dgm:pt>
    <dgm:pt modelId="{E6E79A6F-5AD2-406A-AD74-D0B8EACA9294}" type="pres">
      <dgm:prSet presAssocID="{810FE06B-97F8-4872-BD8D-EA31D24A4A19}" presName="compNode" presStyleCnt="0"/>
      <dgm:spPr/>
    </dgm:pt>
    <dgm:pt modelId="{7CAFF906-52F5-41B2-AF73-CFE22C1D1BB0}" type="pres">
      <dgm:prSet presAssocID="{810FE06B-97F8-4872-BD8D-EA31D24A4A19}" presName="iconBgRect" presStyleLbl="bgShp" presStyleIdx="2" presStyleCnt="5"/>
      <dgm:spPr/>
    </dgm:pt>
    <dgm:pt modelId="{01C28F5E-8AB0-46A1-81E0-7D21EF1839EE}" type="pres">
      <dgm:prSet presAssocID="{810FE06B-97F8-4872-BD8D-EA31D24A4A1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ør"/>
        </a:ext>
      </dgm:extLst>
    </dgm:pt>
    <dgm:pt modelId="{089D6986-1965-47EB-8411-E4F5B63E5F96}" type="pres">
      <dgm:prSet presAssocID="{810FE06B-97F8-4872-BD8D-EA31D24A4A19}" presName="spaceRect" presStyleCnt="0"/>
      <dgm:spPr/>
    </dgm:pt>
    <dgm:pt modelId="{D4960EB5-867E-46A1-821C-0D0B7694467B}" type="pres">
      <dgm:prSet presAssocID="{810FE06B-97F8-4872-BD8D-EA31D24A4A19}" presName="textRect" presStyleLbl="revTx" presStyleIdx="2" presStyleCnt="5">
        <dgm:presLayoutVars>
          <dgm:chMax val="1"/>
          <dgm:chPref val="1"/>
        </dgm:presLayoutVars>
      </dgm:prSet>
      <dgm:spPr/>
    </dgm:pt>
    <dgm:pt modelId="{B6910736-F0FC-46ED-8A81-CCF3073D8EDC}" type="pres">
      <dgm:prSet presAssocID="{42372ABD-2CAD-43C5-BC6D-5A0886CA6446}" presName="sibTrans" presStyleLbl="sibTrans2D1" presStyleIdx="0" presStyleCnt="0"/>
      <dgm:spPr/>
    </dgm:pt>
    <dgm:pt modelId="{11E5B2ED-01BD-4275-9A3C-515960B98809}" type="pres">
      <dgm:prSet presAssocID="{FC66187C-2A4C-4F9D-965E-B0E24D10A387}" presName="compNode" presStyleCnt="0"/>
      <dgm:spPr/>
    </dgm:pt>
    <dgm:pt modelId="{46C4A375-4938-40A1-A42F-2F22A3D43FEF}" type="pres">
      <dgm:prSet presAssocID="{FC66187C-2A4C-4F9D-965E-B0E24D10A387}" presName="iconBgRect" presStyleLbl="bgShp" presStyleIdx="3" presStyleCnt="5"/>
      <dgm:spPr/>
    </dgm:pt>
    <dgm:pt modelId="{EB89E21C-B956-4177-AA77-F6D5B9B5DA4C}" type="pres">
      <dgm:prSet presAssocID="{FC66187C-2A4C-4F9D-965E-B0E24D10A38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ylling"/>
        </a:ext>
      </dgm:extLst>
    </dgm:pt>
    <dgm:pt modelId="{64A8EC18-9611-4F20-865B-EFCF302BFD15}" type="pres">
      <dgm:prSet presAssocID="{FC66187C-2A4C-4F9D-965E-B0E24D10A387}" presName="spaceRect" presStyleCnt="0"/>
      <dgm:spPr/>
    </dgm:pt>
    <dgm:pt modelId="{81A67B7E-2751-4684-BF86-6D244353C895}" type="pres">
      <dgm:prSet presAssocID="{FC66187C-2A4C-4F9D-965E-B0E24D10A387}" presName="textRect" presStyleLbl="revTx" presStyleIdx="3" presStyleCnt="5">
        <dgm:presLayoutVars>
          <dgm:chMax val="1"/>
          <dgm:chPref val="1"/>
        </dgm:presLayoutVars>
      </dgm:prSet>
      <dgm:spPr/>
    </dgm:pt>
    <dgm:pt modelId="{57FA36C0-FC2E-4CFD-AB04-D1C8241A33FB}" type="pres">
      <dgm:prSet presAssocID="{D54A6A67-C8E0-4E34-B58A-21E1EC1C2982}" presName="sibTrans" presStyleLbl="sibTrans2D1" presStyleIdx="0" presStyleCnt="0"/>
      <dgm:spPr/>
    </dgm:pt>
    <dgm:pt modelId="{348373C5-BA3E-4CC5-AF99-31CC898EFA20}" type="pres">
      <dgm:prSet presAssocID="{8873E918-8F83-4154-9FA2-7018919E539D}" presName="compNode" presStyleCnt="0"/>
      <dgm:spPr/>
    </dgm:pt>
    <dgm:pt modelId="{83CABBCB-2616-4814-8A43-DEED86FCAE7F}" type="pres">
      <dgm:prSet presAssocID="{8873E918-8F83-4154-9FA2-7018919E539D}" presName="iconBgRect" presStyleLbl="bgShp" presStyleIdx="4" presStyleCnt="5"/>
      <dgm:spPr/>
    </dgm:pt>
    <dgm:pt modelId="{8AE12DB7-0979-44DA-8CFB-7468EA02024D}" type="pres">
      <dgm:prSet presAssocID="{8873E918-8F83-4154-9FA2-7018919E53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ø"/>
        </a:ext>
      </dgm:extLst>
    </dgm:pt>
    <dgm:pt modelId="{FC17FE7E-DE06-43F5-A631-82DECBFC5171}" type="pres">
      <dgm:prSet presAssocID="{8873E918-8F83-4154-9FA2-7018919E539D}" presName="spaceRect" presStyleCnt="0"/>
      <dgm:spPr/>
    </dgm:pt>
    <dgm:pt modelId="{3FE20351-BCA4-4177-8A23-44A645EFB901}" type="pres">
      <dgm:prSet presAssocID="{8873E918-8F83-4154-9FA2-7018919E539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91B8F02-0863-4CB6-9796-7AF2094FF014}" srcId="{154848EE-C84F-432E-A119-04FC5B2729CD}" destId="{8873E918-8F83-4154-9FA2-7018919E539D}" srcOrd="4" destOrd="0" parTransId="{87B4020D-6CF6-4F3E-8DA0-4AAC8C578F14}" sibTransId="{D2EF7270-95DB-4BB9-803B-F5B1F5DEFE63}"/>
    <dgm:cxn modelId="{1251D705-93C7-4E01-B712-3D494ED62986}" srcId="{154848EE-C84F-432E-A119-04FC5B2729CD}" destId="{D55DEAEE-1B91-431C-BE7C-84C6BD8662EA}" srcOrd="1" destOrd="0" parTransId="{D28C9437-A612-4D4A-8D0F-A4E3780AF760}" sibTransId="{65EC23A9-2191-4286-91A9-135832A9BC05}"/>
    <dgm:cxn modelId="{90BFF514-64D4-440E-AE85-54E69A9DEA31}" type="presOf" srcId="{65EC23A9-2191-4286-91A9-135832A9BC05}" destId="{3EF5488E-FEC3-495E-BB38-D7547665F3E5}" srcOrd="0" destOrd="0" presId="urn:microsoft.com/office/officeart/2018/2/layout/IconCircleList"/>
    <dgm:cxn modelId="{35B6861E-E4C1-48DA-ACCF-61302123BB26}" type="presOf" srcId="{8873E918-8F83-4154-9FA2-7018919E539D}" destId="{3FE20351-BCA4-4177-8A23-44A645EFB901}" srcOrd="0" destOrd="0" presId="urn:microsoft.com/office/officeart/2018/2/layout/IconCircleList"/>
    <dgm:cxn modelId="{1B9E2022-035A-4463-91B7-DEBFE0660DEB}" type="presOf" srcId="{42372ABD-2CAD-43C5-BC6D-5A0886CA6446}" destId="{B6910736-F0FC-46ED-8A81-CCF3073D8EDC}" srcOrd="0" destOrd="0" presId="urn:microsoft.com/office/officeart/2018/2/layout/IconCircleList"/>
    <dgm:cxn modelId="{88832E40-DC7C-484B-AAF4-5D75C2B098F9}" type="presOf" srcId="{FC66187C-2A4C-4F9D-965E-B0E24D10A387}" destId="{81A67B7E-2751-4684-BF86-6D244353C895}" srcOrd="0" destOrd="0" presId="urn:microsoft.com/office/officeart/2018/2/layout/IconCircleList"/>
    <dgm:cxn modelId="{F5932169-1616-46D2-9740-1A00EC8C2639}" type="presOf" srcId="{D55DEAEE-1B91-431C-BE7C-84C6BD8662EA}" destId="{4BD521CD-0356-4C1D-AF2D-6E97B9260712}" srcOrd="0" destOrd="0" presId="urn:microsoft.com/office/officeart/2018/2/layout/IconCircleList"/>
    <dgm:cxn modelId="{1514C493-CB63-48C3-AFEB-341EFEFCAFD5}" srcId="{154848EE-C84F-432E-A119-04FC5B2729CD}" destId="{41C36BF4-E808-4B11-BBBA-135E50D29FEE}" srcOrd="0" destOrd="0" parTransId="{B42A12EA-AF46-4030-BEB7-84C514B8A032}" sibTransId="{49764372-5D81-4E99-BEA1-758482186039}"/>
    <dgm:cxn modelId="{D67E4B94-D0D9-49E0-8E82-9BA38EF63B65}" srcId="{154848EE-C84F-432E-A119-04FC5B2729CD}" destId="{FC66187C-2A4C-4F9D-965E-B0E24D10A387}" srcOrd="3" destOrd="0" parTransId="{CD2F4BB6-9952-4E2A-83F3-C04527AD2F6F}" sibTransId="{D54A6A67-C8E0-4E34-B58A-21E1EC1C2982}"/>
    <dgm:cxn modelId="{6C7BED96-2BBD-4640-84E6-4D1F5CC6FA69}" srcId="{154848EE-C84F-432E-A119-04FC5B2729CD}" destId="{810FE06B-97F8-4872-BD8D-EA31D24A4A19}" srcOrd="2" destOrd="0" parTransId="{6989EE12-6BA6-4ED3-AD7E-13E4161CD74A}" sibTransId="{42372ABD-2CAD-43C5-BC6D-5A0886CA6446}"/>
    <dgm:cxn modelId="{B3E7D0AA-EDF3-48E4-BEBE-AED9C5662EFD}" type="presOf" srcId="{810FE06B-97F8-4872-BD8D-EA31D24A4A19}" destId="{D4960EB5-867E-46A1-821C-0D0B7694467B}" srcOrd="0" destOrd="0" presId="urn:microsoft.com/office/officeart/2018/2/layout/IconCircleList"/>
    <dgm:cxn modelId="{F576ECB1-AC95-45D0-AF0D-AE4B3559740B}" type="presOf" srcId="{D54A6A67-C8E0-4E34-B58A-21E1EC1C2982}" destId="{57FA36C0-FC2E-4CFD-AB04-D1C8241A33FB}" srcOrd="0" destOrd="0" presId="urn:microsoft.com/office/officeart/2018/2/layout/IconCircleList"/>
    <dgm:cxn modelId="{B77CC3BC-2841-4CE6-A223-939B499F99E3}" type="presOf" srcId="{49764372-5D81-4E99-BEA1-758482186039}" destId="{B518303C-78EE-4DA6-95CB-A21DE05B58B2}" srcOrd="0" destOrd="0" presId="urn:microsoft.com/office/officeart/2018/2/layout/IconCircleList"/>
    <dgm:cxn modelId="{DB5D57BF-542D-42E9-ACDE-328F0748D4F6}" type="presOf" srcId="{41C36BF4-E808-4B11-BBBA-135E50D29FEE}" destId="{FCC9910A-6703-49D1-A654-989CD9F202EF}" srcOrd="0" destOrd="0" presId="urn:microsoft.com/office/officeart/2018/2/layout/IconCircleList"/>
    <dgm:cxn modelId="{9A26B7EE-1A1F-4629-8450-3AA535BB61F0}" type="presOf" srcId="{154848EE-C84F-432E-A119-04FC5B2729CD}" destId="{D76314CD-1567-4DAD-9C32-9E5181833D30}" srcOrd="0" destOrd="0" presId="urn:microsoft.com/office/officeart/2018/2/layout/IconCircleList"/>
    <dgm:cxn modelId="{EB7724D1-9B82-4D30-8190-43246CFB24ED}" type="presParOf" srcId="{D76314CD-1567-4DAD-9C32-9E5181833D30}" destId="{42BFBBA4-0E8A-4537-9E4E-2310DBAFAB01}" srcOrd="0" destOrd="0" presId="urn:microsoft.com/office/officeart/2018/2/layout/IconCircleList"/>
    <dgm:cxn modelId="{CBF55938-EE9E-4BF1-BAC2-8F341112C4CF}" type="presParOf" srcId="{42BFBBA4-0E8A-4537-9E4E-2310DBAFAB01}" destId="{DD502A01-C28F-4797-A430-6C1CC08FE6A2}" srcOrd="0" destOrd="0" presId="urn:microsoft.com/office/officeart/2018/2/layout/IconCircleList"/>
    <dgm:cxn modelId="{62C729B0-314C-4FA2-BBE5-8C9FF591382A}" type="presParOf" srcId="{DD502A01-C28F-4797-A430-6C1CC08FE6A2}" destId="{A35ABA32-90D9-436E-879D-5295683D14D2}" srcOrd="0" destOrd="0" presId="urn:microsoft.com/office/officeart/2018/2/layout/IconCircleList"/>
    <dgm:cxn modelId="{D4C32409-FE77-4F28-82E8-DDA70887BA84}" type="presParOf" srcId="{DD502A01-C28F-4797-A430-6C1CC08FE6A2}" destId="{D9F21D52-2D0B-4295-8E8E-1448E3B8ACA7}" srcOrd="1" destOrd="0" presId="urn:microsoft.com/office/officeart/2018/2/layout/IconCircleList"/>
    <dgm:cxn modelId="{F39F64F6-C9E1-4289-8853-7EC767F34684}" type="presParOf" srcId="{DD502A01-C28F-4797-A430-6C1CC08FE6A2}" destId="{7E13D8D0-85D3-49E3-BF71-D69DB73312BE}" srcOrd="2" destOrd="0" presId="urn:microsoft.com/office/officeart/2018/2/layout/IconCircleList"/>
    <dgm:cxn modelId="{3EDF25AC-60EA-4FF6-9FD5-F2B6CF129438}" type="presParOf" srcId="{DD502A01-C28F-4797-A430-6C1CC08FE6A2}" destId="{FCC9910A-6703-49D1-A654-989CD9F202EF}" srcOrd="3" destOrd="0" presId="urn:microsoft.com/office/officeart/2018/2/layout/IconCircleList"/>
    <dgm:cxn modelId="{4E373388-A501-4ECD-BEA3-5BDD8FDF935C}" type="presParOf" srcId="{42BFBBA4-0E8A-4537-9E4E-2310DBAFAB01}" destId="{B518303C-78EE-4DA6-95CB-A21DE05B58B2}" srcOrd="1" destOrd="0" presId="urn:microsoft.com/office/officeart/2018/2/layout/IconCircleList"/>
    <dgm:cxn modelId="{BF051557-A2C4-43CE-B34D-2820CC0A6FBC}" type="presParOf" srcId="{42BFBBA4-0E8A-4537-9E4E-2310DBAFAB01}" destId="{3389E184-CC50-4A1B-AE84-A1BE2FBF7A81}" srcOrd="2" destOrd="0" presId="urn:microsoft.com/office/officeart/2018/2/layout/IconCircleList"/>
    <dgm:cxn modelId="{CB95C8A9-F934-4DBD-BCAA-9B062EC5274E}" type="presParOf" srcId="{3389E184-CC50-4A1B-AE84-A1BE2FBF7A81}" destId="{D976FDDD-7DB4-4394-88EE-714554FBA5BA}" srcOrd="0" destOrd="0" presId="urn:microsoft.com/office/officeart/2018/2/layout/IconCircleList"/>
    <dgm:cxn modelId="{107CF4CD-126D-4D27-91F4-1AE18E6BF64C}" type="presParOf" srcId="{3389E184-CC50-4A1B-AE84-A1BE2FBF7A81}" destId="{53C1E90D-1A64-41E2-9660-E37197C0C082}" srcOrd="1" destOrd="0" presId="urn:microsoft.com/office/officeart/2018/2/layout/IconCircleList"/>
    <dgm:cxn modelId="{CF711447-F502-4075-AF3D-D9AA52F00E48}" type="presParOf" srcId="{3389E184-CC50-4A1B-AE84-A1BE2FBF7A81}" destId="{93799E55-0497-4B3A-9F01-2AFD2957A0E5}" srcOrd="2" destOrd="0" presId="urn:microsoft.com/office/officeart/2018/2/layout/IconCircleList"/>
    <dgm:cxn modelId="{F2A920B8-81FE-49DA-9AF3-E1ACF564FC05}" type="presParOf" srcId="{3389E184-CC50-4A1B-AE84-A1BE2FBF7A81}" destId="{4BD521CD-0356-4C1D-AF2D-6E97B9260712}" srcOrd="3" destOrd="0" presId="urn:microsoft.com/office/officeart/2018/2/layout/IconCircleList"/>
    <dgm:cxn modelId="{6CDCEDB6-85FF-474F-9068-4EC013E04DFD}" type="presParOf" srcId="{42BFBBA4-0E8A-4537-9E4E-2310DBAFAB01}" destId="{3EF5488E-FEC3-495E-BB38-D7547665F3E5}" srcOrd="3" destOrd="0" presId="urn:microsoft.com/office/officeart/2018/2/layout/IconCircleList"/>
    <dgm:cxn modelId="{64CAB1E4-C23D-4187-A9B4-058778A57BCF}" type="presParOf" srcId="{42BFBBA4-0E8A-4537-9E4E-2310DBAFAB01}" destId="{E6E79A6F-5AD2-406A-AD74-D0B8EACA9294}" srcOrd="4" destOrd="0" presId="urn:microsoft.com/office/officeart/2018/2/layout/IconCircleList"/>
    <dgm:cxn modelId="{03E8A684-B9E3-41F4-BFE2-5408210E5B38}" type="presParOf" srcId="{E6E79A6F-5AD2-406A-AD74-D0B8EACA9294}" destId="{7CAFF906-52F5-41B2-AF73-CFE22C1D1BB0}" srcOrd="0" destOrd="0" presId="urn:microsoft.com/office/officeart/2018/2/layout/IconCircleList"/>
    <dgm:cxn modelId="{61ECE950-6813-495E-A1BA-3DF1E0F1B820}" type="presParOf" srcId="{E6E79A6F-5AD2-406A-AD74-D0B8EACA9294}" destId="{01C28F5E-8AB0-46A1-81E0-7D21EF1839EE}" srcOrd="1" destOrd="0" presId="urn:microsoft.com/office/officeart/2018/2/layout/IconCircleList"/>
    <dgm:cxn modelId="{1CE15725-CB43-4A59-9C8F-74053BDC6400}" type="presParOf" srcId="{E6E79A6F-5AD2-406A-AD74-D0B8EACA9294}" destId="{089D6986-1965-47EB-8411-E4F5B63E5F96}" srcOrd="2" destOrd="0" presId="urn:microsoft.com/office/officeart/2018/2/layout/IconCircleList"/>
    <dgm:cxn modelId="{F382D8E0-7E75-4FF6-8AF7-E3DC30AC760B}" type="presParOf" srcId="{E6E79A6F-5AD2-406A-AD74-D0B8EACA9294}" destId="{D4960EB5-867E-46A1-821C-0D0B7694467B}" srcOrd="3" destOrd="0" presId="urn:microsoft.com/office/officeart/2018/2/layout/IconCircleList"/>
    <dgm:cxn modelId="{D869717C-A18F-4341-BF3C-158978F4BAE2}" type="presParOf" srcId="{42BFBBA4-0E8A-4537-9E4E-2310DBAFAB01}" destId="{B6910736-F0FC-46ED-8A81-CCF3073D8EDC}" srcOrd="5" destOrd="0" presId="urn:microsoft.com/office/officeart/2018/2/layout/IconCircleList"/>
    <dgm:cxn modelId="{256DFEC7-4185-4C43-9EAB-DAEB03A2994C}" type="presParOf" srcId="{42BFBBA4-0E8A-4537-9E4E-2310DBAFAB01}" destId="{11E5B2ED-01BD-4275-9A3C-515960B98809}" srcOrd="6" destOrd="0" presId="urn:microsoft.com/office/officeart/2018/2/layout/IconCircleList"/>
    <dgm:cxn modelId="{E1800103-539A-4D50-98AE-FE5AC7C8296A}" type="presParOf" srcId="{11E5B2ED-01BD-4275-9A3C-515960B98809}" destId="{46C4A375-4938-40A1-A42F-2F22A3D43FEF}" srcOrd="0" destOrd="0" presId="urn:microsoft.com/office/officeart/2018/2/layout/IconCircleList"/>
    <dgm:cxn modelId="{3E8312C1-7D2C-458E-95DF-F7A87BADEFB2}" type="presParOf" srcId="{11E5B2ED-01BD-4275-9A3C-515960B98809}" destId="{EB89E21C-B956-4177-AA77-F6D5B9B5DA4C}" srcOrd="1" destOrd="0" presId="urn:microsoft.com/office/officeart/2018/2/layout/IconCircleList"/>
    <dgm:cxn modelId="{37CC205E-7E9C-43A8-AA56-C72D93280060}" type="presParOf" srcId="{11E5B2ED-01BD-4275-9A3C-515960B98809}" destId="{64A8EC18-9611-4F20-865B-EFCF302BFD15}" srcOrd="2" destOrd="0" presId="urn:microsoft.com/office/officeart/2018/2/layout/IconCircleList"/>
    <dgm:cxn modelId="{1AC40B8C-AA24-4313-857A-908A0EAFD698}" type="presParOf" srcId="{11E5B2ED-01BD-4275-9A3C-515960B98809}" destId="{81A67B7E-2751-4684-BF86-6D244353C895}" srcOrd="3" destOrd="0" presId="urn:microsoft.com/office/officeart/2018/2/layout/IconCircleList"/>
    <dgm:cxn modelId="{34E19E40-015D-4F40-B787-FE2EC785A2D3}" type="presParOf" srcId="{42BFBBA4-0E8A-4537-9E4E-2310DBAFAB01}" destId="{57FA36C0-FC2E-4CFD-AB04-D1C8241A33FB}" srcOrd="7" destOrd="0" presId="urn:microsoft.com/office/officeart/2018/2/layout/IconCircleList"/>
    <dgm:cxn modelId="{FB33F479-EB3F-4DED-9FC2-9151155FDB92}" type="presParOf" srcId="{42BFBBA4-0E8A-4537-9E4E-2310DBAFAB01}" destId="{348373C5-BA3E-4CC5-AF99-31CC898EFA20}" srcOrd="8" destOrd="0" presId="urn:microsoft.com/office/officeart/2018/2/layout/IconCircleList"/>
    <dgm:cxn modelId="{1A56474E-197F-4B79-BDD1-BB178F4BCCE4}" type="presParOf" srcId="{348373C5-BA3E-4CC5-AF99-31CC898EFA20}" destId="{83CABBCB-2616-4814-8A43-DEED86FCAE7F}" srcOrd="0" destOrd="0" presId="urn:microsoft.com/office/officeart/2018/2/layout/IconCircleList"/>
    <dgm:cxn modelId="{13E0A9BB-D327-4A93-9D86-4104B6785CDE}" type="presParOf" srcId="{348373C5-BA3E-4CC5-AF99-31CC898EFA20}" destId="{8AE12DB7-0979-44DA-8CFB-7468EA02024D}" srcOrd="1" destOrd="0" presId="urn:microsoft.com/office/officeart/2018/2/layout/IconCircleList"/>
    <dgm:cxn modelId="{CE87A9D7-8D12-4D1C-B98D-FE27B575F2B8}" type="presParOf" srcId="{348373C5-BA3E-4CC5-AF99-31CC898EFA20}" destId="{FC17FE7E-DE06-43F5-A631-82DECBFC5171}" srcOrd="2" destOrd="0" presId="urn:microsoft.com/office/officeart/2018/2/layout/IconCircleList"/>
    <dgm:cxn modelId="{41F61396-5E96-4EDC-BE9E-4C755E09AD1E}" type="presParOf" srcId="{348373C5-BA3E-4CC5-AF99-31CC898EFA20}" destId="{3FE20351-BCA4-4177-8A23-44A645EFB90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ABA32-90D9-436E-879D-5295683D14D2}">
      <dsp:nvSpPr>
        <dsp:cNvPr id="0" name=""/>
        <dsp:cNvSpPr/>
      </dsp:nvSpPr>
      <dsp:spPr>
        <a:xfrm>
          <a:off x="1704924" y="19751"/>
          <a:ext cx="984988" cy="984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21D52-2D0B-4295-8E8E-1448E3B8ACA7}">
      <dsp:nvSpPr>
        <dsp:cNvPr id="0" name=""/>
        <dsp:cNvSpPr/>
      </dsp:nvSpPr>
      <dsp:spPr>
        <a:xfrm>
          <a:off x="1911772" y="226599"/>
          <a:ext cx="571293" cy="5712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9910A-6703-49D1-A654-989CD9F202EF}">
      <dsp:nvSpPr>
        <dsp:cNvPr id="0" name=""/>
        <dsp:cNvSpPr/>
      </dsp:nvSpPr>
      <dsp:spPr>
        <a:xfrm>
          <a:off x="2900982" y="19751"/>
          <a:ext cx="2321759" cy="98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Eventuelle ændringer efter i aften indarbejdes.</a:t>
          </a:r>
        </a:p>
      </dsp:txBody>
      <dsp:txXfrm>
        <a:off x="2900982" y="19751"/>
        <a:ext cx="2321759" cy="984988"/>
      </dsp:txXfrm>
    </dsp:sp>
    <dsp:sp modelId="{D976FDDD-7DB4-4394-88EE-714554FBA5BA}">
      <dsp:nvSpPr>
        <dsp:cNvPr id="0" name=""/>
        <dsp:cNvSpPr/>
      </dsp:nvSpPr>
      <dsp:spPr>
        <a:xfrm>
          <a:off x="5627291" y="19751"/>
          <a:ext cx="984988" cy="984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1E90D-1A64-41E2-9660-E37197C0C082}">
      <dsp:nvSpPr>
        <dsp:cNvPr id="0" name=""/>
        <dsp:cNvSpPr/>
      </dsp:nvSpPr>
      <dsp:spPr>
        <a:xfrm>
          <a:off x="5834138" y="226599"/>
          <a:ext cx="571293" cy="5712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521CD-0356-4C1D-AF2D-6E97B9260712}">
      <dsp:nvSpPr>
        <dsp:cNvPr id="0" name=""/>
        <dsp:cNvSpPr/>
      </dsp:nvSpPr>
      <dsp:spPr>
        <a:xfrm>
          <a:off x="6823349" y="19751"/>
          <a:ext cx="2321759" cy="98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Planteplaner tegnes til at plante efter.</a:t>
          </a:r>
        </a:p>
      </dsp:txBody>
      <dsp:txXfrm>
        <a:off x="6823349" y="19751"/>
        <a:ext cx="2321759" cy="984988"/>
      </dsp:txXfrm>
    </dsp:sp>
    <dsp:sp modelId="{7CAFF906-52F5-41B2-AF73-CFE22C1D1BB0}">
      <dsp:nvSpPr>
        <dsp:cNvPr id="0" name=""/>
        <dsp:cNvSpPr/>
      </dsp:nvSpPr>
      <dsp:spPr>
        <a:xfrm>
          <a:off x="1704924" y="1776043"/>
          <a:ext cx="984988" cy="984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28F5E-8AB0-46A1-81E0-7D21EF1839EE}">
      <dsp:nvSpPr>
        <dsp:cNvPr id="0" name=""/>
        <dsp:cNvSpPr/>
      </dsp:nvSpPr>
      <dsp:spPr>
        <a:xfrm>
          <a:off x="1911772" y="1982890"/>
          <a:ext cx="571293" cy="5712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60EB5-867E-46A1-821C-0D0B7694467B}">
      <dsp:nvSpPr>
        <dsp:cNvPr id="0" name=""/>
        <dsp:cNvSpPr/>
      </dsp:nvSpPr>
      <dsp:spPr>
        <a:xfrm>
          <a:off x="2900982" y="1776043"/>
          <a:ext cx="2321759" cy="98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Placeringer markeres på stedet.</a:t>
          </a:r>
        </a:p>
      </dsp:txBody>
      <dsp:txXfrm>
        <a:off x="2900982" y="1776043"/>
        <a:ext cx="2321759" cy="984988"/>
      </dsp:txXfrm>
    </dsp:sp>
    <dsp:sp modelId="{46C4A375-4938-40A1-A42F-2F22A3D43FEF}">
      <dsp:nvSpPr>
        <dsp:cNvPr id="0" name=""/>
        <dsp:cNvSpPr/>
      </dsp:nvSpPr>
      <dsp:spPr>
        <a:xfrm>
          <a:off x="5627291" y="1776043"/>
          <a:ext cx="984988" cy="984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9E21C-B956-4177-AA77-F6D5B9B5DA4C}">
      <dsp:nvSpPr>
        <dsp:cNvPr id="0" name=""/>
        <dsp:cNvSpPr/>
      </dsp:nvSpPr>
      <dsp:spPr>
        <a:xfrm>
          <a:off x="5834138" y="1982890"/>
          <a:ext cx="571293" cy="5712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67B7E-2751-4684-BF86-6D244353C895}">
      <dsp:nvSpPr>
        <dsp:cNvPr id="0" name=""/>
        <dsp:cNvSpPr/>
      </dsp:nvSpPr>
      <dsp:spPr>
        <a:xfrm>
          <a:off x="6823349" y="1776043"/>
          <a:ext cx="2321759" cy="98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Materialegården gør inden Påske klar til plantning.</a:t>
          </a:r>
        </a:p>
      </dsp:txBody>
      <dsp:txXfrm>
        <a:off x="6823349" y="1776043"/>
        <a:ext cx="2321759" cy="984988"/>
      </dsp:txXfrm>
    </dsp:sp>
    <dsp:sp modelId="{83CABBCB-2616-4814-8A43-DEED86FCAE7F}">
      <dsp:nvSpPr>
        <dsp:cNvPr id="0" name=""/>
        <dsp:cNvSpPr/>
      </dsp:nvSpPr>
      <dsp:spPr>
        <a:xfrm>
          <a:off x="1704924" y="3532334"/>
          <a:ext cx="984988" cy="984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12DB7-0979-44DA-8CFB-7468EA02024D}">
      <dsp:nvSpPr>
        <dsp:cNvPr id="0" name=""/>
        <dsp:cNvSpPr/>
      </dsp:nvSpPr>
      <dsp:spPr>
        <a:xfrm>
          <a:off x="1911772" y="3739182"/>
          <a:ext cx="571293" cy="57129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20351-BCA4-4177-8A23-44A645EFB901}">
      <dsp:nvSpPr>
        <dsp:cNvPr id="0" name=""/>
        <dsp:cNvSpPr/>
      </dsp:nvSpPr>
      <dsp:spPr>
        <a:xfrm>
          <a:off x="2900982" y="3532334"/>
          <a:ext cx="2321759" cy="98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Plantning efter Påske.</a:t>
          </a:r>
        </a:p>
      </dsp:txBody>
      <dsp:txXfrm>
        <a:off x="2900982" y="3532334"/>
        <a:ext cx="2321759" cy="9849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da-DK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da-DK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/>
              <a:t>Click to edit Master text styles</a:t>
            </a:r>
          </a:p>
          <a:p>
            <a:pPr lvl="1"/>
            <a:r>
              <a:rPr lang="da-DK"/>
              <a:t>Second level</a:t>
            </a:r>
          </a:p>
          <a:p>
            <a:pPr lvl="2"/>
            <a:r>
              <a:rPr lang="da-DK"/>
              <a:t>Third level</a:t>
            </a:r>
          </a:p>
          <a:p>
            <a:pPr lvl="3"/>
            <a:r>
              <a:rPr lang="da-DK"/>
              <a:t>Fourth level</a:t>
            </a:r>
          </a:p>
          <a:p>
            <a:pPr lvl="4"/>
            <a:r>
              <a:rPr lang="da-DK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da-DK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775D998-57E5-48B9-8D5D-41860F536BB6}" type="slidenum">
              <a:rPr lang="da-DK"/>
              <a:pPr/>
              <a:t>‹nr.›</a:t>
            </a:fld>
            <a:endParaRPr lang="da-DK"/>
          </a:p>
        </p:txBody>
      </p:sp>
    </p:spTree>
    <p:extLst>
      <p:ext uri="{BB962C8B-B14F-4D97-AF65-F5344CB8AC3E}">
        <p14:creationId xmlns:p14="http://schemas.microsoft.com/office/powerpoint/2010/main" val="4920115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r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ktangel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dirty="0">
              <a:solidFill>
                <a:schemeClr val="tx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1051072" y="1908000"/>
            <a:ext cx="10119480" cy="1618714"/>
          </a:xfrm>
        </p:spPr>
        <p:txBody>
          <a:bodyPr anchor="b" anchorCtr="0"/>
          <a:lstStyle>
            <a:lvl1pPr>
              <a:lnSpc>
                <a:spcPct val="83000"/>
              </a:lnSpc>
              <a:defRPr sz="6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da-DK" noProof="0" dirty="0"/>
              <a:t>Klik, og tilføj titel</a:t>
            </a:r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33579" y="3814166"/>
            <a:ext cx="9919464" cy="175260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000" i="0">
                <a:solidFill>
                  <a:schemeClr val="bg1"/>
                </a:solidFill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da-DK" noProof="0" dirty="0"/>
              <a:t>Klik, og tilføj underoverskrift</a:t>
            </a:r>
          </a:p>
        </p:txBody>
      </p:sp>
      <p:pic>
        <p:nvPicPr>
          <p:cNvPr id="5" name="Billede 4">
            <a:extLst>
              <a:ext uri="{FF2B5EF4-FFF2-40B4-BE49-F238E27FC236}">
                <a16:creationId xmlns:a16="http://schemas.microsoft.com/office/drawing/2014/main" id="{0B0E6251-F832-7BF9-82B8-4C12F3BD56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75921" y="5572509"/>
            <a:ext cx="10853928" cy="112014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verskrift og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  <a:endParaRPr lang="da-DK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985" y="1724284"/>
            <a:ext cx="10850033" cy="4537075"/>
          </a:xfrm>
        </p:spPr>
        <p:txBody>
          <a:bodyPr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2208594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verskrift og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  <a:endParaRPr lang="da-DK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985" y="1724284"/>
            <a:ext cx="10850033" cy="4537075"/>
          </a:xfrm>
        </p:spPr>
        <p:txBody>
          <a:bodyPr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pic>
        <p:nvPicPr>
          <p:cNvPr id="4" name="Billede 3">
            <a:extLst>
              <a:ext uri="{FF2B5EF4-FFF2-40B4-BE49-F238E27FC236}">
                <a16:creationId xmlns:a16="http://schemas.microsoft.com/office/drawing/2014/main" id="{F5B4B9C4-C4BE-80AB-0BBF-C01D78A6412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alphaModFix am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79088" y="615980"/>
            <a:ext cx="4280408" cy="544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469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Overskrift og to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0984" y="1700214"/>
            <a:ext cx="5300133" cy="45370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0884" y="1700214"/>
            <a:ext cx="5300133" cy="45370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2016164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skrift og tre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0985" y="1700214"/>
            <a:ext cx="5300132" cy="45370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0884" y="1700214"/>
            <a:ext cx="5300133" cy="21748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6220883" y="4064000"/>
            <a:ext cx="5300133" cy="217328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792061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iv tre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70984" y="1700214"/>
            <a:ext cx="5300133" cy="21748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670985" y="4064001"/>
            <a:ext cx="5300132" cy="217328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5"/>
          </p:nvPr>
        </p:nvSpPr>
        <p:spPr>
          <a:xfrm>
            <a:off x="6220883" y="1700214"/>
            <a:ext cx="5300135" cy="45370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3302961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skrift og fire 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  <a:endParaRPr lang="da-DK" noProof="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70984" y="1700214"/>
            <a:ext cx="5300133" cy="21748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670985" y="4064000"/>
            <a:ext cx="5300132" cy="217328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5"/>
          </p:nvPr>
        </p:nvSpPr>
        <p:spPr>
          <a:xfrm>
            <a:off x="6220883" y="1700214"/>
            <a:ext cx="5300135" cy="217487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6"/>
          </p:nvPr>
        </p:nvSpPr>
        <p:spPr>
          <a:xfrm>
            <a:off x="6220883" y="4064000"/>
            <a:ext cx="5300135" cy="217328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2368432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ort bille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0" y="304800"/>
            <a:ext cx="12192000" cy="5220816"/>
          </a:xfrm>
          <a:solidFill>
            <a:schemeClr val="bg1"/>
          </a:solidFill>
        </p:spPr>
        <p:txBody>
          <a:bodyPr tIns="684000" anchor="ctr" anchorCtr="0"/>
          <a:lstStyle>
            <a:lvl1pPr marL="0" indent="0" algn="ctr">
              <a:buNone/>
              <a:defRPr sz="1800"/>
            </a:lvl1pPr>
          </a:lstStyle>
          <a:p>
            <a:r>
              <a:rPr lang="da-DK" noProof="0"/>
              <a:t>Klik på ikonet for at tilføje et billede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149104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 og bille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a-DK" noProof="0" dirty="0"/>
              <a:t>k for at redigere titeltypografien i masteren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70984" y="1700214"/>
            <a:ext cx="5300133" cy="4537074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6220883" y="1700214"/>
            <a:ext cx="5300135" cy="3961034"/>
          </a:xfrm>
          <a:solidFill>
            <a:schemeClr val="bg1"/>
          </a:solidFill>
        </p:spPr>
        <p:txBody>
          <a:bodyPr tIns="684000" anchor="ctr" anchorCtr="0"/>
          <a:lstStyle>
            <a:lvl1pPr marL="0" indent="0" algn="ctr">
              <a:buNone/>
              <a:defRPr sz="1800"/>
            </a:lvl1pPr>
          </a:lstStyle>
          <a:p>
            <a:r>
              <a:rPr lang="da-DK" noProof="0"/>
              <a:t>Klik på ikonet for at tilføje et billede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168001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lede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  <a:endParaRPr lang="da-DK" noProof="0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670984" y="1700214"/>
            <a:ext cx="5300133" cy="3745010"/>
          </a:xfrm>
          <a:solidFill>
            <a:schemeClr val="bg1"/>
          </a:solidFill>
        </p:spPr>
        <p:txBody>
          <a:bodyPr tIns="684000" anchor="ctr" anchorCtr="0"/>
          <a:lstStyle>
            <a:lvl1pPr marL="0" indent="0" algn="ctr">
              <a:buNone/>
              <a:defRPr sz="1800"/>
            </a:lvl1pPr>
          </a:lstStyle>
          <a:p>
            <a:r>
              <a:rPr lang="da-DK" noProof="0"/>
              <a:t>Klik på ikonet for at tilføje et billede</a:t>
            </a:r>
            <a:endParaRPr lang="da-DK" noProof="0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6220883" y="1700214"/>
            <a:ext cx="5300135" cy="388902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4037192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d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984" y="584201"/>
            <a:ext cx="10850033" cy="5653112"/>
          </a:xfrm>
        </p:spPr>
        <p:txBody>
          <a:bodyPr/>
          <a:lstStyle/>
          <a:p>
            <a:pPr lvl="0"/>
            <a:r>
              <a:rPr lang="da-DK" noProof="0"/>
              <a:t>Klik for at redigere teksttypografierne i masteren</a:t>
            </a:r>
          </a:p>
          <a:p>
            <a:pPr lvl="1"/>
            <a:r>
              <a:rPr lang="da-DK" noProof="0"/>
              <a:t>Andet niveau</a:t>
            </a:r>
          </a:p>
          <a:p>
            <a:pPr lvl="2"/>
            <a:r>
              <a:rPr lang="da-DK" noProof="0"/>
              <a:t>Tredje niveau</a:t>
            </a:r>
          </a:p>
          <a:p>
            <a:pPr lvl="3"/>
            <a:r>
              <a:rPr lang="da-DK" noProof="0"/>
              <a:t>Fjerde niveau</a:t>
            </a:r>
          </a:p>
          <a:p>
            <a:pPr lvl="4"/>
            <a:r>
              <a:rPr lang="da-DK" noProof="0"/>
              <a:t>Femte niveau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3826820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killebl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ktangel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99967" y="584200"/>
            <a:ext cx="5015980" cy="2519931"/>
          </a:xfrm>
        </p:spPr>
        <p:txBody>
          <a:bodyPr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da-DK" noProof="0" dirty="0"/>
              <a:t>Klik, og tilføj titel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70983" y="3360904"/>
            <a:ext cx="5015980" cy="703096"/>
          </a:xfrm>
        </p:spPr>
        <p:txBody>
          <a:bodyPr/>
          <a:lstStyle>
            <a:lvl1pPr marL="0" indent="0" algn="l">
              <a:buNone/>
              <a:defRPr sz="2000" i="0">
                <a:solidFill>
                  <a:schemeClr val="bg1"/>
                </a:solidFill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da-DK" noProof="0" dirty="0"/>
              <a:t>Klik, og tilføj underoverskrift</a:t>
            </a:r>
          </a:p>
        </p:txBody>
      </p:sp>
      <p:pic>
        <p:nvPicPr>
          <p:cNvPr id="4" name="Billede 3" descr="Et billede, der indeholder tekst, Font/skrifttype, Grafik, logo&#10;&#10;Automatisk genereret beskrivelse">
            <a:extLst>
              <a:ext uri="{FF2B5EF4-FFF2-40B4-BE49-F238E27FC236}">
                <a16:creationId xmlns:a16="http://schemas.microsoft.com/office/drawing/2014/main" id="{DC5CCD3A-7CA8-3C71-1FC6-0E25844BFEE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525" y="6237289"/>
            <a:ext cx="2400675" cy="469086"/>
          </a:xfrm>
          <a:prstGeom prst="rect">
            <a:avLst/>
          </a:prstGeom>
        </p:spPr>
      </p:pic>
      <p:pic>
        <p:nvPicPr>
          <p:cNvPr id="6" name="Billede 5">
            <a:extLst>
              <a:ext uri="{FF2B5EF4-FFF2-40B4-BE49-F238E27FC236}">
                <a16:creationId xmlns:a16="http://schemas.microsoft.com/office/drawing/2014/main" id="{806365A1-A526-195B-9D0F-74553B791A6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679546" y="682474"/>
            <a:ext cx="4210812" cy="535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191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Kun 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noProof="0"/>
              <a:t>Klik for at redigere titeltypografien i masteren</a:t>
            </a:r>
            <a:endParaRPr lang="da-DK" noProof="0" dirty="0"/>
          </a:p>
        </p:txBody>
      </p:sp>
    </p:spTree>
    <p:extLst>
      <p:ext uri="{BB962C8B-B14F-4D97-AF65-F5344CB8AC3E}">
        <p14:creationId xmlns:p14="http://schemas.microsoft.com/office/powerpoint/2010/main" val="21941605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600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ktangel 11"/>
          <p:cNvSpPr/>
          <p:nvPr userDrawn="1"/>
        </p:nvSpPr>
        <p:spPr>
          <a:xfrm>
            <a:off x="0" y="5102"/>
            <a:ext cx="12192000" cy="1524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dirty="0">
              <a:solidFill>
                <a:schemeClr val="tx1"/>
              </a:solidFill>
            </a:endParaRP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9102" y="584201"/>
            <a:ext cx="10901916" cy="111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dirty="0"/>
              <a:t>Klik for at redigere titeltypografien i masteren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0985" y="1700214"/>
            <a:ext cx="10850033" cy="453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a-DK" dirty="0"/>
              <a:t>Klik for at redigere teksttypografierne i masteren</a:t>
            </a:r>
          </a:p>
          <a:p>
            <a:pPr lvl="1"/>
            <a:r>
              <a:rPr lang="da-DK" dirty="0"/>
              <a:t>Andet niveau</a:t>
            </a:r>
          </a:p>
          <a:p>
            <a:pPr lvl="2"/>
            <a:r>
              <a:rPr lang="da-DK" dirty="0"/>
              <a:t>Tredje niveau</a:t>
            </a:r>
          </a:p>
          <a:p>
            <a:pPr lvl="3"/>
            <a:r>
              <a:rPr lang="da-DK" dirty="0"/>
              <a:t>Fjerde niveau</a:t>
            </a:r>
          </a:p>
          <a:p>
            <a:pPr lvl="4"/>
            <a:r>
              <a:rPr lang="da-DK" dirty="0"/>
              <a:t>Femte niveau</a:t>
            </a:r>
          </a:p>
        </p:txBody>
      </p:sp>
      <p:pic>
        <p:nvPicPr>
          <p:cNvPr id="6" name="Billede 5">
            <a:extLst>
              <a:ext uri="{FF2B5EF4-FFF2-40B4-BE49-F238E27FC236}">
                <a16:creationId xmlns:a16="http://schemas.microsoft.com/office/drawing/2014/main" id="{05B8D762-6DDE-4E69-F0B3-24A3BF4183F5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5375" y="5675732"/>
            <a:ext cx="6876256" cy="1044473"/>
          </a:xfrm>
          <a:prstGeom prst="rect">
            <a:avLst/>
          </a:prstGeom>
        </p:spPr>
      </p:pic>
      <p:pic>
        <p:nvPicPr>
          <p:cNvPr id="7" name="Billede 6">
            <a:extLst>
              <a:ext uri="{FF2B5EF4-FFF2-40B4-BE49-F238E27FC236}">
                <a16:creationId xmlns:a16="http://schemas.microsoft.com/office/drawing/2014/main" id="{4FD586F9-1FF9-6694-4174-4F158EDD248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20336" y="6237312"/>
            <a:ext cx="2400679" cy="46908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788" r:id="rId3"/>
    <p:sldLayoutId id="2147483662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0" r:id="rId11"/>
    <p:sldLayoutId id="2147483787" r:id="rId12"/>
    <p:sldLayoutId id="2147483664" r:id="rId13"/>
    <p:sldLayoutId id="2147483665" r:id="rId14"/>
  </p:sldLayoutIdLst>
  <p:txStyles>
    <p:titleStyle>
      <a:lvl1pPr algn="l" rtl="0" eaLnBrk="1" fontAlgn="base" hangingPunct="1">
        <a:lnSpc>
          <a:spcPct val="83000"/>
        </a:lnSpc>
        <a:spcBef>
          <a:spcPct val="0"/>
        </a:spcBef>
        <a:spcAft>
          <a:spcPct val="0"/>
        </a:spcAft>
        <a:defRPr sz="3600">
          <a:solidFill>
            <a:srgbClr val="3C3C3C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rgbClr val="214DA2"/>
          </a:solidFill>
          <a:latin typeface="Arial Unicode MS" pitchFamily="34" charset="-128"/>
        </a:defRPr>
      </a:lvl9pPr>
    </p:titleStyle>
    <p:bodyStyle>
      <a:lvl1pPr marL="324000" indent="-324000" algn="l" rtl="0" eaLnBrk="1" fontAlgn="base" hangingPunct="1">
        <a:spcBef>
          <a:spcPct val="20000"/>
        </a:spcBef>
        <a:spcAft>
          <a:spcPct val="0"/>
        </a:spcAft>
        <a:buChar char="•"/>
        <a:defRPr sz="2000" i="0">
          <a:solidFill>
            <a:srgbClr val="3C3C3C"/>
          </a:solidFill>
          <a:latin typeface="+mn-lt"/>
          <a:ea typeface="+mn-ea"/>
          <a:cs typeface="+mn-cs"/>
        </a:defRPr>
      </a:lvl1pPr>
      <a:lvl2pPr marL="640800" indent="-284400" algn="l" rtl="0" eaLnBrk="1" fontAlgn="base" hangingPunct="1">
        <a:spcBef>
          <a:spcPct val="20000"/>
        </a:spcBef>
        <a:spcAft>
          <a:spcPct val="0"/>
        </a:spcAft>
        <a:buChar char="–"/>
        <a:defRPr sz="1800" i="0">
          <a:solidFill>
            <a:srgbClr val="3C3C3C"/>
          </a:solidFill>
          <a:latin typeface="+mn-lt"/>
        </a:defRPr>
      </a:lvl2pPr>
      <a:lvl3pPr marL="871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600" i="0">
          <a:solidFill>
            <a:srgbClr val="3C3C3C"/>
          </a:solidFill>
          <a:latin typeface="+mn-lt"/>
        </a:defRPr>
      </a:lvl3pPr>
      <a:lvl4pPr marL="1126800" indent="-228600" algn="l" rtl="0" eaLnBrk="1" fontAlgn="base" hangingPunct="1">
        <a:spcBef>
          <a:spcPct val="20000"/>
        </a:spcBef>
        <a:spcAft>
          <a:spcPct val="0"/>
        </a:spcAft>
        <a:buChar char="–"/>
        <a:defRPr sz="1400" i="0">
          <a:solidFill>
            <a:srgbClr val="3C3C3C"/>
          </a:solidFill>
          <a:latin typeface="+mn-lt"/>
        </a:defRPr>
      </a:lvl4pPr>
      <a:lvl5pPr marL="1357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200" i="0">
          <a:solidFill>
            <a:srgbClr val="3C3C3C"/>
          </a:solidFill>
          <a:latin typeface="+mn-lt"/>
        </a:defRPr>
      </a:lvl5pPr>
      <a:lvl6pPr marL="1357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200" i="1">
          <a:solidFill>
            <a:schemeClr val="tx1"/>
          </a:solidFill>
          <a:latin typeface="+mn-lt"/>
        </a:defRPr>
      </a:lvl6pPr>
      <a:lvl7pPr marL="1357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200" i="1">
          <a:solidFill>
            <a:schemeClr val="tx1"/>
          </a:solidFill>
          <a:latin typeface="+mn-lt"/>
        </a:defRPr>
      </a:lvl7pPr>
      <a:lvl8pPr marL="1357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200" i="1">
          <a:solidFill>
            <a:schemeClr val="tx1"/>
          </a:solidFill>
          <a:latin typeface="+mn-lt"/>
        </a:defRPr>
      </a:lvl8pPr>
      <a:lvl9pPr marL="1357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1200" i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6F9DA38-7964-CBEC-51E3-B679123F1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/>
          <a:lstStyle/>
          <a:p>
            <a:pPr algn="ctr"/>
            <a:r>
              <a:rPr lang="en-US" dirty="0" err="1"/>
              <a:t>Genplantning</a:t>
            </a:r>
            <a:r>
              <a:rPr lang="en-US" dirty="0"/>
              <a:t> I Syd -</a:t>
            </a:r>
            <a:br>
              <a:rPr lang="en-US" dirty="0"/>
            </a:br>
            <a:r>
              <a:rPr lang="en-US" sz="2000" dirty="0" err="1"/>
              <a:t>Nabomøde</a:t>
            </a:r>
            <a:r>
              <a:rPr lang="en-US" sz="2000" dirty="0"/>
              <a:t> 17.3.2026 </a:t>
            </a:r>
            <a:r>
              <a:rPr lang="en-US" sz="2000" dirty="0" err="1"/>
              <a:t>Beboerhuset</a:t>
            </a:r>
            <a:r>
              <a:rPr lang="en-US" sz="2000" dirty="0"/>
              <a:t> </a:t>
            </a:r>
            <a:r>
              <a:rPr lang="en-US" sz="2000" dirty="0" err="1"/>
              <a:t>Hjortens</a:t>
            </a:r>
            <a:r>
              <a:rPr lang="en-US" sz="2000" dirty="0"/>
              <a:t> </a:t>
            </a:r>
            <a:r>
              <a:rPr lang="en-US" sz="2000" dirty="0" err="1"/>
              <a:t>Kvt</a:t>
            </a:r>
            <a:r>
              <a:rPr lang="en-US" sz="2000" dirty="0"/>
              <a:t>. 10</a:t>
            </a:r>
          </a:p>
        </p:txBody>
      </p:sp>
      <p:pic>
        <p:nvPicPr>
          <p:cNvPr id="4" name="Billede 3">
            <a:extLst>
              <a:ext uri="{FF2B5EF4-FFF2-40B4-BE49-F238E27FC236}">
                <a16:creationId xmlns:a16="http://schemas.microsoft.com/office/drawing/2014/main" id="{88F41A51-7F7E-2211-C07A-105257EE33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985" y="1768564"/>
            <a:ext cx="9658533" cy="396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6C535B89-75CF-591A-9219-AECBF5691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sz="2000" b="1" dirty="0"/>
              <a:t>Forudsætninger</a:t>
            </a:r>
            <a:r>
              <a:rPr lang="da-DK" sz="2000" dirty="0"/>
              <a:t>:</a:t>
            </a:r>
            <a:br>
              <a:rPr lang="da-DK" sz="2000" dirty="0"/>
            </a:br>
            <a:r>
              <a:rPr lang="da-DK" sz="2000" dirty="0"/>
              <a:t>KB har bevilget 425.000 til genplantning efter renovering af bebyggelse og ledninger.</a:t>
            </a:r>
            <a:br>
              <a:rPr lang="da-DK" sz="2000" dirty="0"/>
            </a:br>
            <a:br>
              <a:rPr lang="da-DK" sz="2000" dirty="0"/>
            </a:br>
            <a:r>
              <a:rPr lang="da-DK" sz="2000" dirty="0"/>
              <a:t>Variation – træer og beplantninger i byen er vigtige for trivsel og miljø – og biodiversitet</a:t>
            </a:r>
          </a:p>
        </p:txBody>
      </p:sp>
      <p:pic>
        <p:nvPicPr>
          <p:cNvPr id="5" name="Billede 4">
            <a:extLst>
              <a:ext uri="{FF2B5EF4-FFF2-40B4-BE49-F238E27FC236}">
                <a16:creationId xmlns:a16="http://schemas.microsoft.com/office/drawing/2014/main" id="{33EE5C06-991F-C32D-A0E7-7FF9EF0ED0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025" b="1"/>
          <a:stretch>
            <a:fillRect/>
          </a:stretch>
        </p:blipFill>
        <p:spPr>
          <a:xfrm>
            <a:off x="670984" y="1700214"/>
            <a:ext cx="4626004" cy="3960000"/>
          </a:xfrm>
          <a:prstGeom prst="rect">
            <a:avLst/>
          </a:prstGeom>
          <a:noFill/>
        </p:spPr>
      </p:pic>
      <p:pic>
        <p:nvPicPr>
          <p:cNvPr id="4" name="Pladsholder til indhold 3">
            <a:extLst>
              <a:ext uri="{FF2B5EF4-FFF2-40B4-BE49-F238E27FC236}">
                <a16:creationId xmlns:a16="http://schemas.microsoft.com/office/drawing/2014/main" id="{54761106-28F0-AAEF-2879-20F9223AAA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8278" r="13747" b="1"/>
          <a:stretch>
            <a:fillRect/>
          </a:stretch>
        </p:blipFill>
        <p:spPr>
          <a:xfrm>
            <a:off x="6220884" y="1700214"/>
            <a:ext cx="4626004" cy="39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6963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806613C-0749-B617-9A81-CA77D77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sz="2800" b="1" dirty="0"/>
              <a:t>Formål – og forventninger</a:t>
            </a:r>
            <a:r>
              <a:rPr lang="da-DK" sz="2800" dirty="0"/>
              <a:t>:</a:t>
            </a:r>
            <a:br>
              <a:rPr lang="da-DK" sz="2800" dirty="0"/>
            </a:br>
            <a:r>
              <a:rPr lang="da-DK" sz="2800" dirty="0"/>
              <a:t>- dele vores overvejelser</a:t>
            </a:r>
            <a:br>
              <a:rPr lang="da-DK" sz="2800" dirty="0"/>
            </a:br>
            <a:r>
              <a:rPr lang="da-DK" sz="2800" dirty="0"/>
              <a:t>- høre jeres mening og eventuelle andre ønsker til beplantning</a:t>
            </a:r>
          </a:p>
        </p:txBody>
      </p:sp>
      <p:pic>
        <p:nvPicPr>
          <p:cNvPr id="8" name="Pladsholder til indhold 7">
            <a:extLst>
              <a:ext uri="{FF2B5EF4-FFF2-40B4-BE49-F238E27FC236}">
                <a16:creationId xmlns:a16="http://schemas.microsoft.com/office/drawing/2014/main" id="{FB8FB99A-DAD0-D43C-3850-1593E24918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2384" r="4" b="3"/>
          <a:stretch>
            <a:fillRect/>
          </a:stretch>
        </p:blipFill>
        <p:spPr>
          <a:xfrm>
            <a:off x="670984" y="1700214"/>
            <a:ext cx="4626004" cy="3960000"/>
          </a:xfrm>
          <a:prstGeom prst="rect">
            <a:avLst/>
          </a:prstGeom>
          <a:noFill/>
        </p:spPr>
      </p:pic>
      <p:pic>
        <p:nvPicPr>
          <p:cNvPr id="11" name="Pladsholder til indhold 10" descr="Et billede, der indeholder udendørs, sky, vej/gade, Vejbelægning&#10;&#10;AI-genereret indhold kan være ukorrekt.">
            <a:extLst>
              <a:ext uri="{FF2B5EF4-FFF2-40B4-BE49-F238E27FC236}">
                <a16:creationId xmlns:a16="http://schemas.microsoft.com/office/drawing/2014/main" id="{DCB6BD0E-4056-AD4D-46A5-B1909B93FA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2" r="6197" b="3"/>
          <a:stretch>
            <a:fillRect/>
          </a:stretch>
        </p:blipFill>
        <p:spPr>
          <a:xfrm>
            <a:off x="6220884" y="1700214"/>
            <a:ext cx="4626004" cy="3960000"/>
          </a:xfrm>
          <a:noFill/>
        </p:spPr>
      </p:pic>
    </p:spTree>
    <p:extLst>
      <p:ext uri="{BB962C8B-B14F-4D97-AF65-F5344CB8AC3E}">
        <p14:creationId xmlns:p14="http://schemas.microsoft.com/office/powerpoint/2010/main" val="4215878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z="2000" b="1" dirty="0"/>
              <a:t>Grundlag for overvejelser</a:t>
            </a:r>
            <a:r>
              <a:rPr lang="da-DK" sz="2000" dirty="0"/>
              <a:t>:</a:t>
            </a:r>
            <a:br>
              <a:rPr lang="da-DK" sz="2000" dirty="0"/>
            </a:br>
            <a:r>
              <a:rPr lang="da-DK" sz="2000" dirty="0"/>
              <a:t>Strategi for beplantning i Albertslund Syd</a:t>
            </a:r>
            <a:br>
              <a:rPr lang="da-DK" sz="2000" dirty="0"/>
            </a:br>
            <a:r>
              <a:rPr lang="da-DK" sz="2000" dirty="0"/>
              <a:t>Rammelokalplan 4.0 for Albertslund Syd: bevaringsværdig beplantning langs Kongsholm Allé og </a:t>
            </a:r>
            <a:r>
              <a:rPr lang="da-DK" sz="2000" dirty="0" err="1"/>
              <a:t>Fuldbrovej</a:t>
            </a:r>
            <a:br>
              <a:rPr lang="da-DK" sz="2000" dirty="0"/>
            </a:br>
            <a:endParaRPr lang="da-DK" sz="2000" dirty="0"/>
          </a:p>
        </p:txBody>
      </p:sp>
      <p:pic>
        <p:nvPicPr>
          <p:cNvPr id="5" name="Pladsholder til indhold 4" descr="Et billede, der indeholder træ, vand, tekst, sø&#10;&#10;AI-genereret indhold kan være ukorrekt.">
            <a:extLst>
              <a:ext uri="{FF2B5EF4-FFF2-40B4-BE49-F238E27FC236}">
                <a16:creationId xmlns:a16="http://schemas.microsoft.com/office/drawing/2014/main" id="{34089011-CDFA-2147-677E-A769ABC236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025617" y="1877904"/>
            <a:ext cx="6140766" cy="4229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2141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D5504A0-12C4-1209-3121-98FDCE655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da-DK" sz="2000" b="1" dirty="0"/>
              <a:t>Flere overvejelser</a:t>
            </a:r>
            <a:r>
              <a:rPr lang="da-DK" sz="2000" dirty="0"/>
              <a:t>:</a:t>
            </a:r>
            <a:br>
              <a:rPr lang="da-DK" sz="2000" dirty="0"/>
            </a:br>
            <a: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 har </a:t>
            </a:r>
            <a:r>
              <a:rPr lang="da-DK" sz="2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overvejet</a:t>
            </a:r>
            <a:r>
              <a:rPr lang="da-DK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den rette placering i forhold til gårdhaver, oversigtsforhold og p-pladser.</a:t>
            </a:r>
            <a:b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 har </a:t>
            </a:r>
            <a:r>
              <a:rPr lang="da-DK" sz="2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overvejet</a:t>
            </a:r>
            <a: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hvor store træer og buske kan blive og valgt nogle, som ikke bliver helt så store.</a:t>
            </a:r>
            <a:br>
              <a:rPr lang="da-DK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da-DK" sz="2000" dirty="0"/>
          </a:p>
        </p:txBody>
      </p:sp>
      <p:pic>
        <p:nvPicPr>
          <p:cNvPr id="5" name="Pladsholder til indhold 4">
            <a:extLst>
              <a:ext uri="{FF2B5EF4-FFF2-40B4-BE49-F238E27FC236}">
                <a16:creationId xmlns:a16="http://schemas.microsoft.com/office/drawing/2014/main" id="{E5C238C3-C9AB-BB43-4806-D65BCB139A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223792" y="1844824"/>
            <a:ext cx="3042640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Billede 5">
            <a:extLst>
              <a:ext uri="{FF2B5EF4-FFF2-40B4-BE49-F238E27FC236}">
                <a16:creationId xmlns:a16="http://schemas.microsoft.com/office/drawing/2014/main" id="{DFA0316A-148C-FC51-249D-A4337CAEC8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1464" y="1988840"/>
            <a:ext cx="24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073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A6527C8-7613-9EA0-5544-0901F0B8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/>
              <a:t>Flere overvejelser – og begrænsninger</a:t>
            </a:r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E48578C1-741E-C70F-04AE-14376ECD00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984" y="1700214"/>
            <a:ext cx="5300133" cy="4537075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da-DK" sz="1700" kern="100" dirty="0">
                <a:effectLst/>
              </a:rPr>
              <a:t>Vi har </a:t>
            </a:r>
            <a:r>
              <a:rPr lang="da-DK" sz="1700" b="1" i="1" kern="100" dirty="0">
                <a:effectLst/>
              </a:rPr>
              <a:t>overvejet</a:t>
            </a:r>
            <a:r>
              <a:rPr lang="da-DK" sz="1700" kern="100" dirty="0">
                <a:effectLst/>
              </a:rPr>
              <a:t> at skabe variation ved at samle træer og buske i grupper i stedet for samme slags fritstående træer på række og med ens afstand.</a:t>
            </a: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endParaRPr lang="da-DK" sz="1700" kern="100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da-DK" sz="1700" kern="100" dirty="0">
                <a:effectLst/>
              </a:rPr>
              <a:t>Vi har </a:t>
            </a:r>
            <a:r>
              <a:rPr lang="da-DK" sz="1700" b="1" i="1" kern="100" dirty="0">
                <a:effectLst/>
              </a:rPr>
              <a:t>overvejet</a:t>
            </a:r>
            <a:r>
              <a:rPr lang="da-DK" sz="1700" kern="100" dirty="0">
                <a:effectLst/>
              </a:rPr>
              <a:t> at skabe variation ved at plante forskellige </a:t>
            </a:r>
            <a:r>
              <a:rPr lang="da-DK" sz="1700" kern="100">
                <a:effectLst/>
              </a:rPr>
              <a:t>arter sammen.</a:t>
            </a: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da-DK" sz="1700" kern="100" dirty="0">
                <a:effectLst/>
              </a:rPr>
              <a:t>Vi har </a:t>
            </a:r>
            <a:r>
              <a:rPr lang="da-DK" sz="1700" b="1" i="1" kern="100" dirty="0">
                <a:effectLst/>
              </a:rPr>
              <a:t>overvejet</a:t>
            </a:r>
            <a:r>
              <a:rPr lang="da-DK" sz="1700" kern="100" dirty="0">
                <a:effectLst/>
              </a:rPr>
              <a:t>, hvordan det kan være enkelt at passe de nye beplantninger.</a:t>
            </a: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da-DK" sz="1700" kern="100" dirty="0">
                <a:effectLst/>
              </a:rPr>
              <a:t>Vi har </a:t>
            </a:r>
            <a:r>
              <a:rPr lang="da-DK" sz="1700" b="1" i="1" kern="100" dirty="0">
                <a:effectLst/>
              </a:rPr>
              <a:t>besluttet</a:t>
            </a:r>
            <a:r>
              <a:rPr lang="da-DK" sz="1700" kern="100" dirty="0">
                <a:effectLst/>
              </a:rPr>
              <a:t> overvejende at plante hjemmehørende arter.</a:t>
            </a: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da-DK" sz="1700" kern="100" dirty="0">
                <a:effectLst/>
              </a:rPr>
              <a:t>Vi har været </a:t>
            </a:r>
            <a:r>
              <a:rPr lang="da-DK" sz="1700" b="1" i="1" kern="100" dirty="0">
                <a:effectLst/>
              </a:rPr>
              <a:t>nødt</a:t>
            </a:r>
            <a:r>
              <a:rPr lang="da-DK" sz="1700" kern="100" dirty="0">
                <a:effectLst/>
              </a:rPr>
              <a:t> til at respektere ledninger i jorden og oversigtsforhold.</a:t>
            </a:r>
          </a:p>
          <a:p>
            <a:pPr>
              <a:lnSpc>
                <a:spcPct val="90000"/>
              </a:lnSpc>
            </a:pPr>
            <a:endParaRPr lang="da-DK" sz="1700" dirty="0"/>
          </a:p>
        </p:txBody>
      </p:sp>
      <p:pic>
        <p:nvPicPr>
          <p:cNvPr id="5" name="Billede 4" descr="Et billede, der indeholder udendørs, plante, græs, sky&#10;&#10;AI-genereret indhold kan være ukorrekt.">
            <a:extLst>
              <a:ext uri="{FF2B5EF4-FFF2-40B4-BE49-F238E27FC236}">
                <a16:creationId xmlns:a16="http://schemas.microsoft.com/office/drawing/2014/main" id="{EF657672-7D84-9051-9AD6-17539A9ED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0891" y="1700214"/>
            <a:ext cx="2950198" cy="39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73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08182BE-C0F2-A455-D27E-9DE48A99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/>
              <a:t>Ledninger i jorden – og oversigtsforhold</a:t>
            </a:r>
          </a:p>
        </p:txBody>
      </p:sp>
      <p:pic>
        <p:nvPicPr>
          <p:cNvPr id="6" name="Pladsholder til indhold 5" descr="Et billede, der indeholder tekst, kort, diagram, Plan&#10;&#10;AI-genereret indhold kan være ukorrekt.">
            <a:extLst>
              <a:ext uri="{FF2B5EF4-FFF2-40B4-BE49-F238E27FC236}">
                <a16:creationId xmlns:a16="http://schemas.microsoft.com/office/drawing/2014/main" id="{C15BB9B7-8E53-4347-40BC-854C02D143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5928" r="-3" b="9965"/>
          <a:stretch>
            <a:fillRect/>
          </a:stretch>
        </p:blipFill>
        <p:spPr bwMode="auto">
          <a:xfrm>
            <a:off x="670984" y="1700214"/>
            <a:ext cx="4626004" cy="3960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ladsholder til indhold 6">
            <a:extLst>
              <a:ext uri="{FF2B5EF4-FFF2-40B4-BE49-F238E27FC236}">
                <a16:creationId xmlns:a16="http://schemas.microsoft.com/office/drawing/2014/main" id="{EBF8A643-41CE-2A97-C6B5-E7FFC857E9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17570" r="-1" b="18227"/>
          <a:stretch>
            <a:fillRect/>
          </a:stretch>
        </p:blipFill>
        <p:spPr>
          <a:xfrm>
            <a:off x="6220884" y="1700214"/>
            <a:ext cx="4626004" cy="39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4951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3E4FFB7-767F-1BAB-8111-68A11A62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err="1"/>
              <a:t>Fuldbrovej</a:t>
            </a:r>
            <a:r>
              <a:rPr lang="da-DK"/>
              <a:t> – forslag til beplantning med mindre træer og større buske</a:t>
            </a:r>
            <a:endParaRPr lang="da-DK" dirty="0"/>
          </a:p>
        </p:txBody>
      </p:sp>
      <p:pic>
        <p:nvPicPr>
          <p:cNvPr id="10" name="Pladsholder til indhold 9" descr="Et billede, der indeholder tekst, skærmbillede, Font/skrifttype, nummer/tal&#10;&#10;AI-genereret indhold kan være ukorrekt.">
            <a:extLst>
              <a:ext uri="{FF2B5EF4-FFF2-40B4-BE49-F238E27FC236}">
                <a16:creationId xmlns:a16="http://schemas.microsoft.com/office/drawing/2014/main" id="{FFD9C4E7-4C38-C51E-E563-E4C3DE9052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7032104" y="1988840"/>
            <a:ext cx="3231950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ladsholder til indhold 4">
            <a:extLst>
              <a:ext uri="{FF2B5EF4-FFF2-40B4-BE49-F238E27FC236}">
                <a16:creationId xmlns:a16="http://schemas.microsoft.com/office/drawing/2014/main" id="{49379297-BEF2-0060-37E5-6AD6BEC3C6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 bwMode="auto">
          <a:xfrm>
            <a:off x="1775520" y="1520302"/>
            <a:ext cx="3474462" cy="453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9661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1FA69D0-B636-3DA1-6D1B-FEA152EA2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sz="2000" dirty="0"/>
              <a:t>Træer og buske flere sammen i grupper</a:t>
            </a:r>
          </a:p>
        </p:txBody>
      </p:sp>
      <p:pic>
        <p:nvPicPr>
          <p:cNvPr id="5" name="Pladsholder til indhold 4">
            <a:extLst>
              <a:ext uri="{FF2B5EF4-FFF2-40B4-BE49-F238E27FC236}">
                <a16:creationId xmlns:a16="http://schemas.microsoft.com/office/drawing/2014/main" id="{86C2A730-AEFC-6D9F-B59E-61B7EADE8B1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19647" y="1700213"/>
            <a:ext cx="2970000" cy="3960000"/>
          </a:xfrm>
          <a:prstGeom prst="rect">
            <a:avLst/>
          </a:prstGeom>
        </p:spPr>
      </p:pic>
      <p:pic>
        <p:nvPicPr>
          <p:cNvPr id="6" name="Pladsholder til indhold 5">
            <a:extLst>
              <a:ext uri="{FF2B5EF4-FFF2-40B4-BE49-F238E27FC236}">
                <a16:creationId xmlns:a16="http://schemas.microsoft.com/office/drawing/2014/main" id="{03432AFD-B86D-929D-5C64-375B824304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21413" y="1981597"/>
            <a:ext cx="5299075" cy="3974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033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1FC91D1-CCFF-7352-997F-47A0EBA00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dirty="0"/>
              <a:t>Plantevalg </a:t>
            </a:r>
          </a:p>
        </p:txBody>
      </p:sp>
      <p:pic>
        <p:nvPicPr>
          <p:cNvPr id="6" name="Pladsholder til indhold 5" descr="Et billede, der indeholder plante, træ, udendørs, nåletræ&#10;&#10;AI-genereret indhold kan være ukorrekt.">
            <a:extLst>
              <a:ext uri="{FF2B5EF4-FFF2-40B4-BE49-F238E27FC236}">
                <a16:creationId xmlns:a16="http://schemas.microsoft.com/office/drawing/2014/main" id="{336E6280-82D5-833A-961C-CE41E8B2C2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1676758" y="1624756"/>
            <a:ext cx="1790792" cy="16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ladsholder til indhold 9" descr="Et billede, der indeholder udendørs, sky, busk/drink, have&#10;&#10;AI-genereret indhold kan være ukorrekt.">
            <a:extLst>
              <a:ext uri="{FF2B5EF4-FFF2-40B4-BE49-F238E27FC236}">
                <a16:creationId xmlns:a16="http://schemas.microsoft.com/office/drawing/2014/main" id="{393E0DD2-7C6C-B312-7ADF-ABC103ED34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auto">
          <a:xfrm>
            <a:off x="8328248" y="1319814"/>
            <a:ext cx="2883445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Billede 7" descr="Et billede, der indeholder blomst, udendørs, fjeder, kirsebærblomst&#10;&#10;AI-genereret indhold kan være ukorrekt.">
            <a:extLst>
              <a:ext uri="{FF2B5EF4-FFF2-40B4-BE49-F238E27FC236}">
                <a16:creationId xmlns:a16="http://schemas.microsoft.com/office/drawing/2014/main" id="{1038D953-5D8B-DC6F-0DF7-0D27BF87EB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872" y="1219226"/>
            <a:ext cx="2763779" cy="2160000"/>
          </a:xfrm>
          <a:prstGeom prst="rect">
            <a:avLst/>
          </a:prstGeom>
        </p:spPr>
      </p:pic>
      <p:pic>
        <p:nvPicPr>
          <p:cNvPr id="14" name="Billede 13" descr="Et billede, der indeholder plante, træ, udendørs, sky&#10;&#10;AI-genereret indhold kan være ukorrekt.">
            <a:extLst>
              <a:ext uri="{FF2B5EF4-FFF2-40B4-BE49-F238E27FC236}">
                <a16:creationId xmlns:a16="http://schemas.microsoft.com/office/drawing/2014/main" id="{B4BBDEA5-574E-4F29-93B5-BE322DEB63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4178" y="3645024"/>
            <a:ext cx="1943165" cy="2160000"/>
          </a:xfrm>
          <a:prstGeom prst="rect">
            <a:avLst/>
          </a:prstGeom>
        </p:spPr>
      </p:pic>
      <p:pic>
        <p:nvPicPr>
          <p:cNvPr id="18" name="Billede 17" descr="Et billede, der indeholder udendørs, plante, Halvbusk, Plantefrø&#10;&#10;AI-genereret indhold kan være ukorrekt.">
            <a:extLst>
              <a:ext uri="{FF2B5EF4-FFF2-40B4-BE49-F238E27FC236}">
                <a16:creationId xmlns:a16="http://schemas.microsoft.com/office/drawing/2014/main" id="{B1D9F664-D1E2-E0CF-4339-2C8F5CC382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6995" y="3537708"/>
            <a:ext cx="1705263" cy="2160000"/>
          </a:xfrm>
          <a:prstGeom prst="rect">
            <a:avLst/>
          </a:prstGeom>
        </p:spPr>
      </p:pic>
      <p:pic>
        <p:nvPicPr>
          <p:cNvPr id="20" name="Billede 19" descr="Et billede, der indeholder udendørs, græs, sky, Halvbusk&#10;&#10;AI-genereret indhold kan være ukorrekt.">
            <a:extLst>
              <a:ext uri="{FF2B5EF4-FFF2-40B4-BE49-F238E27FC236}">
                <a16:creationId xmlns:a16="http://schemas.microsoft.com/office/drawing/2014/main" id="{188CF399-2533-6D9E-34FA-5A5C79E9EA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28248" y="3861048"/>
            <a:ext cx="2906024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186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4325294-3011-9638-AB9A-8E4338DBA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dirty="0"/>
              <a:t>Kongsholm Allé - nordside</a:t>
            </a:r>
          </a:p>
        </p:txBody>
      </p:sp>
      <p:pic>
        <p:nvPicPr>
          <p:cNvPr id="7" name="Pladsholder til indhold 6">
            <a:extLst>
              <a:ext uri="{FF2B5EF4-FFF2-40B4-BE49-F238E27FC236}">
                <a16:creationId xmlns:a16="http://schemas.microsoft.com/office/drawing/2014/main" id="{7CADB224-3A25-C0CF-9DC5-4592C18485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8430" r="9144" b="2"/>
          <a:stretch>
            <a:fillRect/>
          </a:stretch>
        </p:blipFill>
        <p:spPr>
          <a:xfrm>
            <a:off x="670984" y="1700214"/>
            <a:ext cx="4626004" cy="3960000"/>
          </a:xfrm>
          <a:prstGeom prst="rect">
            <a:avLst/>
          </a:prstGeom>
          <a:noFill/>
        </p:spPr>
      </p:pic>
      <p:pic>
        <p:nvPicPr>
          <p:cNvPr id="6" name="Pladsholder til indhold 5" descr="Et billede, der indeholder udendørs, sky, vej/gade, Vejbelægning&#10;&#10;AI-genereret indhold kan være ukorrekt.">
            <a:extLst>
              <a:ext uri="{FF2B5EF4-FFF2-40B4-BE49-F238E27FC236}">
                <a16:creationId xmlns:a16="http://schemas.microsoft.com/office/drawing/2014/main" id="{267A208A-6204-E978-6E89-8F366ADB36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2" r="6197" b="3"/>
          <a:stretch>
            <a:fillRect/>
          </a:stretch>
        </p:blipFill>
        <p:spPr>
          <a:xfrm>
            <a:off x="6220884" y="1700214"/>
            <a:ext cx="4626004" cy="3960000"/>
          </a:xfrm>
          <a:noFill/>
        </p:spPr>
      </p:pic>
    </p:spTree>
    <p:extLst>
      <p:ext uri="{BB962C8B-B14F-4D97-AF65-F5344CB8AC3E}">
        <p14:creationId xmlns:p14="http://schemas.microsoft.com/office/powerpoint/2010/main" val="3288482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351503A-33E5-D445-EFD3-2534B9AC8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dirty="0"/>
              <a:t>Kongsholm Allé</a:t>
            </a:r>
            <a:br>
              <a:rPr lang="da-DK" dirty="0"/>
            </a:br>
            <a:r>
              <a:rPr lang="da-DK" sz="2000" dirty="0"/>
              <a:t>- genplante robinier på vestlige hjørne</a:t>
            </a:r>
            <a:br>
              <a:rPr lang="da-DK" sz="2000" dirty="0"/>
            </a:br>
            <a:r>
              <a:rPr lang="da-DK" sz="2000" dirty="0"/>
              <a:t>- plante grupper af blandede buske udfor gavle; afstand til hjørner </a:t>
            </a:r>
            <a:r>
              <a:rPr lang="da-DK" sz="2000" dirty="0" err="1"/>
              <a:t>aht</a:t>
            </a:r>
            <a:r>
              <a:rPr lang="da-DK" sz="2000" dirty="0"/>
              <a:t> oversigtsforhold</a:t>
            </a:r>
          </a:p>
        </p:txBody>
      </p:sp>
      <p:pic>
        <p:nvPicPr>
          <p:cNvPr id="6" name="Pladsholder til indhold 5" descr="Et billede, der indeholder træ, plante, udendørs, Kartebolleordenen&#10;&#10;AI-genereret indhold kan være ukorrekt.">
            <a:extLst>
              <a:ext uri="{FF2B5EF4-FFF2-40B4-BE49-F238E27FC236}">
                <a16:creationId xmlns:a16="http://schemas.microsoft.com/office/drawing/2014/main" id="{C89337C6-C885-9093-2CC1-7CB873C0C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674276" y="1700213"/>
            <a:ext cx="2482978" cy="2463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ladsholder til indhold 9" descr="Et billede, der indeholder plante, træ, piletræ, blomst&#10;&#10;AI-genereret indhold kan være ukorrekt.">
            <a:extLst>
              <a:ext uri="{FF2B5EF4-FFF2-40B4-BE49-F238E27FC236}">
                <a16:creationId xmlns:a16="http://schemas.microsoft.com/office/drawing/2014/main" id="{C5105D06-4158-D745-0B00-9FF2F143C8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auto">
          <a:xfrm>
            <a:off x="6241705" y="1748644"/>
            <a:ext cx="2357889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Billede 7" descr="Et billede, der indeholder sky, udendørs, træ, Kvist&#10;&#10;AI-genereret indhold kan være ukorrekt.">
            <a:extLst>
              <a:ext uri="{FF2B5EF4-FFF2-40B4-BE49-F238E27FC236}">
                <a16:creationId xmlns:a16="http://schemas.microsoft.com/office/drawing/2014/main" id="{05BD7112-A079-896D-05B7-0EC13EF88D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281" y="1706564"/>
            <a:ext cx="2457576" cy="2457576"/>
          </a:xfrm>
          <a:prstGeom prst="rect">
            <a:avLst/>
          </a:prstGeom>
        </p:spPr>
      </p:pic>
      <p:pic>
        <p:nvPicPr>
          <p:cNvPr id="11" name="Billede 10">
            <a:extLst>
              <a:ext uri="{FF2B5EF4-FFF2-40B4-BE49-F238E27FC236}">
                <a16:creationId xmlns:a16="http://schemas.microsoft.com/office/drawing/2014/main" id="{406CED4A-507B-4A80-C14B-5BE9F38E0A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7450" y="1700213"/>
            <a:ext cx="1930817" cy="24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328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B2E2B75-9479-EC07-F9E7-0CC72EA1F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 dirty="0"/>
              <a:t>Kongsholm Allé</a:t>
            </a:r>
            <a:br>
              <a:rPr lang="da-DK" dirty="0"/>
            </a:br>
            <a:r>
              <a:rPr lang="da-DK" sz="2000" dirty="0"/>
              <a:t>Hjemmehørende roser: Æblerose (Rosa </a:t>
            </a:r>
            <a:r>
              <a:rPr lang="da-DK" sz="2000" dirty="0" err="1"/>
              <a:t>rubiginosa</a:t>
            </a:r>
            <a:r>
              <a:rPr lang="da-DK" sz="2000" dirty="0"/>
              <a:t>), Hunderose (R. </a:t>
            </a:r>
            <a:r>
              <a:rPr lang="da-DK" sz="2000" dirty="0" err="1"/>
              <a:t>canina</a:t>
            </a:r>
            <a:r>
              <a:rPr lang="da-DK" sz="2000" dirty="0"/>
              <a:t>),</a:t>
            </a:r>
            <a:br>
              <a:rPr lang="da-DK" sz="2000" dirty="0"/>
            </a:br>
            <a:r>
              <a:rPr lang="da-DK" sz="2000" dirty="0"/>
              <a:t>Klitrose (R. </a:t>
            </a:r>
            <a:r>
              <a:rPr lang="da-DK" sz="2000" dirty="0" err="1"/>
              <a:t>pimpinellifolia</a:t>
            </a:r>
            <a:r>
              <a:rPr lang="da-DK" sz="2000" dirty="0"/>
              <a:t>), Blågrøn rose (R. dumalis)</a:t>
            </a:r>
          </a:p>
        </p:txBody>
      </p:sp>
      <p:pic>
        <p:nvPicPr>
          <p:cNvPr id="5" name="Pladsholder til indhold 4" descr="Et billede, der indeholder plante, udendørs, rose, blomsterblad&#10;&#10;AI-genereret indhold kan være ukorrekt.">
            <a:extLst>
              <a:ext uri="{FF2B5EF4-FFF2-40B4-BE49-F238E27FC236}">
                <a16:creationId xmlns:a16="http://schemas.microsoft.com/office/drawing/2014/main" id="{137FB6ED-9E6A-41AF-0793-9A531E68F35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778262" y="1676310"/>
            <a:ext cx="2387723" cy="1752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ladsholder til indhold 5" descr="Et billede, der indeholder udendørs, sky, plante, gren&#10;&#10;AI-genereret indhold kan være ukorrekt.">
            <a:extLst>
              <a:ext uri="{FF2B5EF4-FFF2-40B4-BE49-F238E27FC236}">
                <a16:creationId xmlns:a16="http://schemas.microsoft.com/office/drawing/2014/main" id="{EF6E6616-F54F-EC47-7973-F371EA693B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auto">
          <a:xfrm>
            <a:off x="8256240" y="1808751"/>
            <a:ext cx="1963636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Billede 7" descr="Et billede, der indeholder plante, blomst, blomsterblad, Enårig plante&#10;&#10;AI-genereret indhold kan være ukorrekt.">
            <a:extLst>
              <a:ext uri="{FF2B5EF4-FFF2-40B4-BE49-F238E27FC236}">
                <a16:creationId xmlns:a16="http://schemas.microsoft.com/office/drawing/2014/main" id="{14344B00-4F2E-CAFF-CE2C-9F246B0983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5720" y="1747657"/>
            <a:ext cx="2303536" cy="1670400"/>
          </a:xfrm>
          <a:prstGeom prst="rect">
            <a:avLst/>
          </a:prstGeom>
        </p:spPr>
      </p:pic>
      <p:pic>
        <p:nvPicPr>
          <p:cNvPr id="10" name="Billede 9" descr="Et billede, der indeholder plante, træ, blomst, udendørs&#10;&#10;AI-genereret indhold kan være ukorrekt.">
            <a:extLst>
              <a:ext uri="{FF2B5EF4-FFF2-40B4-BE49-F238E27FC236}">
                <a16:creationId xmlns:a16="http://schemas.microsoft.com/office/drawing/2014/main" id="{34A57F24-ADD6-5EF2-2FAA-4939BC9F10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262" y="3861048"/>
            <a:ext cx="2476627" cy="1670136"/>
          </a:xfrm>
          <a:prstGeom prst="rect">
            <a:avLst/>
          </a:prstGeom>
        </p:spPr>
      </p:pic>
      <p:pic>
        <p:nvPicPr>
          <p:cNvPr id="12" name="Billede 11" descr="Et billede, der indeholder plante, blomst, rose, blomsterblad&#10;&#10;AI-genereret indhold kan være ukorrekt.">
            <a:extLst>
              <a:ext uri="{FF2B5EF4-FFF2-40B4-BE49-F238E27FC236}">
                <a16:creationId xmlns:a16="http://schemas.microsoft.com/office/drawing/2014/main" id="{E35BDBC7-9048-AC6E-EF95-517DD995B0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5435" y="3905499"/>
            <a:ext cx="2300993" cy="16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186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359D373-6424-A690-A671-95D59418D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dirty="0"/>
              <a:t>Kongsholm Allé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AF69483-FDAE-69AE-6A59-3F0154D46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984" y="1700214"/>
            <a:ext cx="5300133" cy="4537075"/>
          </a:xfrm>
        </p:spPr>
        <p:txBody>
          <a:bodyPr/>
          <a:lstStyle/>
          <a:p>
            <a:r>
              <a:rPr lang="en-US" dirty="0" err="1"/>
              <a:t>Robinier</a:t>
            </a:r>
            <a:r>
              <a:rPr lang="en-US" dirty="0"/>
              <a:t> </a:t>
            </a:r>
            <a:r>
              <a:rPr lang="en-US" dirty="0" err="1"/>
              <a:t>på</a:t>
            </a:r>
            <a:r>
              <a:rPr lang="en-US" dirty="0"/>
              <a:t> </a:t>
            </a:r>
            <a:r>
              <a:rPr lang="en-US" dirty="0" err="1"/>
              <a:t>hjørner</a:t>
            </a:r>
            <a:r>
              <a:rPr lang="en-US" dirty="0"/>
              <a:t> </a:t>
            </a:r>
            <a:r>
              <a:rPr lang="en-US" dirty="0" err="1"/>
              <a:t>til</a:t>
            </a:r>
            <a:r>
              <a:rPr lang="en-US" dirty="0"/>
              <a:t> </a:t>
            </a:r>
            <a:r>
              <a:rPr lang="en-US" dirty="0" err="1"/>
              <a:t>venstre</a:t>
            </a:r>
            <a:r>
              <a:rPr lang="en-US" dirty="0"/>
              <a:t> for </a:t>
            </a:r>
            <a:r>
              <a:rPr lang="en-US" dirty="0" err="1"/>
              <a:t>udkørslerne</a:t>
            </a:r>
            <a:r>
              <a:rPr lang="en-US" dirty="0"/>
              <a:t>.</a:t>
            </a:r>
          </a:p>
          <a:p>
            <a:r>
              <a:rPr lang="en-US" dirty="0" err="1"/>
              <a:t>Busketter</a:t>
            </a:r>
            <a:r>
              <a:rPr lang="en-US" dirty="0"/>
              <a:t> – </a:t>
            </a:r>
            <a:r>
              <a:rPr lang="en-US" dirty="0" err="1"/>
              <a:t>grupper</a:t>
            </a:r>
            <a:r>
              <a:rPr lang="en-US" dirty="0"/>
              <a:t> </a:t>
            </a:r>
            <a:r>
              <a:rPr lang="en-US" dirty="0" err="1"/>
              <a:t>af</a:t>
            </a:r>
            <a:r>
              <a:rPr lang="en-US" dirty="0"/>
              <a:t> </a:t>
            </a:r>
            <a:r>
              <a:rPr lang="en-US" dirty="0" err="1"/>
              <a:t>blandede</a:t>
            </a:r>
            <a:r>
              <a:rPr lang="en-US" dirty="0"/>
              <a:t> </a:t>
            </a:r>
            <a:r>
              <a:rPr lang="en-US" dirty="0" err="1"/>
              <a:t>buske</a:t>
            </a:r>
            <a:r>
              <a:rPr lang="en-US" dirty="0"/>
              <a:t> – plantes i </a:t>
            </a:r>
            <a:r>
              <a:rPr lang="en-US" dirty="0" err="1"/>
              <a:t>grupper</a:t>
            </a:r>
            <a:r>
              <a:rPr lang="en-US" dirty="0"/>
              <a:t> </a:t>
            </a:r>
            <a:r>
              <a:rPr lang="en-US" dirty="0" err="1"/>
              <a:t>på</a:t>
            </a:r>
            <a:r>
              <a:rPr lang="en-US" dirty="0"/>
              <a:t> </a:t>
            </a:r>
            <a:r>
              <a:rPr lang="en-US" dirty="0" err="1"/>
              <a:t>seks</a:t>
            </a:r>
            <a:r>
              <a:rPr lang="en-US" dirty="0"/>
              <a:t>,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eller</a:t>
            </a:r>
            <a:r>
              <a:rPr lang="en-US" dirty="0"/>
              <a:t> </a:t>
            </a:r>
            <a:r>
              <a:rPr lang="en-US" dirty="0" err="1"/>
              <a:t>flere</a:t>
            </a:r>
            <a:r>
              <a:rPr lang="en-US" dirty="0"/>
              <a:t> alt </a:t>
            </a:r>
            <a:r>
              <a:rPr lang="en-US" dirty="0" err="1"/>
              <a:t>efter</a:t>
            </a:r>
            <a:r>
              <a:rPr lang="en-US" dirty="0"/>
              <a:t> </a:t>
            </a:r>
            <a:r>
              <a:rPr lang="en-US" dirty="0" err="1"/>
              <a:t>størrelse</a:t>
            </a:r>
            <a:r>
              <a:rPr lang="en-US" dirty="0"/>
              <a:t>, </a:t>
            </a:r>
            <a:r>
              <a:rPr lang="en-US" dirty="0" err="1"/>
              <a:t>når</a:t>
            </a:r>
            <a:r>
              <a:rPr lang="en-US" dirty="0"/>
              <a:t> de er </a:t>
            </a:r>
            <a:r>
              <a:rPr lang="en-US" dirty="0" err="1"/>
              <a:t>vokset</a:t>
            </a:r>
            <a:r>
              <a:rPr lang="en-US" dirty="0"/>
              <a:t> </a:t>
            </a:r>
            <a:r>
              <a:rPr lang="en-US" dirty="0" err="1"/>
              <a:t>til</a:t>
            </a:r>
            <a:r>
              <a:rPr lang="en-US" dirty="0"/>
              <a:t>.</a:t>
            </a:r>
          </a:p>
          <a:p>
            <a:r>
              <a:rPr lang="en-US" dirty="0" err="1"/>
              <a:t>Busketterne</a:t>
            </a:r>
            <a:r>
              <a:rPr lang="en-US" dirty="0"/>
              <a:t> </a:t>
            </a:r>
            <a:r>
              <a:rPr lang="en-US" dirty="0" err="1"/>
              <a:t>bliver</a:t>
            </a:r>
            <a:r>
              <a:rPr lang="en-US" dirty="0"/>
              <a:t> </a:t>
            </a:r>
            <a:r>
              <a:rPr lang="en-US" dirty="0" err="1"/>
              <a:t>fra</a:t>
            </a:r>
            <a:r>
              <a:rPr lang="en-US" dirty="0"/>
              <a:t> </a:t>
            </a:r>
            <a:r>
              <a:rPr lang="en-US" dirty="0" err="1"/>
              <a:t>seks</a:t>
            </a:r>
            <a:r>
              <a:rPr lang="en-US" dirty="0"/>
              <a:t> </a:t>
            </a:r>
            <a:r>
              <a:rPr lang="en-US" dirty="0" err="1"/>
              <a:t>til</a:t>
            </a:r>
            <a:r>
              <a:rPr lang="en-US" dirty="0"/>
              <a:t> </a:t>
            </a:r>
            <a:r>
              <a:rPr lang="en-US" dirty="0" err="1"/>
              <a:t>otte-ti</a:t>
            </a:r>
            <a:r>
              <a:rPr lang="en-US" dirty="0"/>
              <a:t> meter i </a:t>
            </a:r>
            <a:r>
              <a:rPr lang="en-US" dirty="0" err="1"/>
              <a:t>længden</a:t>
            </a:r>
            <a:r>
              <a:rPr lang="en-US" dirty="0"/>
              <a:t>.</a:t>
            </a:r>
          </a:p>
          <a:p>
            <a:r>
              <a:rPr lang="en-US" dirty="0" err="1"/>
              <a:t>Busketterne</a:t>
            </a:r>
            <a:r>
              <a:rPr lang="en-US" dirty="0"/>
              <a:t> er </a:t>
            </a:r>
            <a:r>
              <a:rPr lang="en-US" dirty="0" err="1"/>
              <a:t>ikke</a:t>
            </a:r>
            <a:r>
              <a:rPr lang="en-US" dirty="0"/>
              <a:t> </a:t>
            </a:r>
            <a:r>
              <a:rPr lang="en-US" dirty="0" err="1"/>
              <a:t>tænkt</a:t>
            </a:r>
            <a:r>
              <a:rPr lang="en-US" dirty="0"/>
              <a:t> </a:t>
            </a:r>
            <a:r>
              <a:rPr lang="en-US" dirty="0" err="1"/>
              <a:t>klippet</a:t>
            </a:r>
            <a:r>
              <a:rPr lang="en-US" dirty="0"/>
              <a:t> </a:t>
            </a:r>
            <a:r>
              <a:rPr lang="en-US" dirty="0" err="1"/>
              <a:t>som</a:t>
            </a:r>
            <a:r>
              <a:rPr lang="en-US" dirty="0"/>
              <a:t> </a:t>
            </a:r>
            <a:r>
              <a:rPr lang="en-US" dirty="0" err="1"/>
              <a:t>hæk</a:t>
            </a:r>
            <a:r>
              <a:rPr lang="en-US" dirty="0"/>
              <a:t>; </a:t>
            </a:r>
            <a:r>
              <a:rPr lang="en-US" dirty="0" err="1"/>
              <a:t>istedet</a:t>
            </a:r>
            <a:r>
              <a:rPr lang="en-US" dirty="0"/>
              <a:t> </a:t>
            </a:r>
            <a:r>
              <a:rPr lang="en-US" dirty="0" err="1"/>
              <a:t>skal</a:t>
            </a:r>
            <a:r>
              <a:rPr lang="en-US" dirty="0"/>
              <a:t> de </a:t>
            </a:r>
            <a:r>
              <a:rPr lang="en-US" dirty="0" err="1"/>
              <a:t>udtyndes</a:t>
            </a:r>
            <a:r>
              <a:rPr lang="en-US" dirty="0"/>
              <a:t> med </a:t>
            </a:r>
            <a:r>
              <a:rPr lang="en-US" dirty="0" err="1"/>
              <a:t>jævne</a:t>
            </a:r>
            <a:r>
              <a:rPr lang="en-US" dirty="0"/>
              <a:t> </a:t>
            </a:r>
            <a:r>
              <a:rPr lang="en-US" dirty="0" err="1"/>
              <a:t>mellemrum</a:t>
            </a:r>
            <a:r>
              <a:rPr lang="en-US" dirty="0"/>
              <a:t>, </a:t>
            </a:r>
            <a:r>
              <a:rPr lang="en-US" dirty="0" err="1"/>
              <a:t>så</a:t>
            </a:r>
            <a:r>
              <a:rPr lang="en-US" dirty="0"/>
              <a:t> man </a:t>
            </a:r>
            <a:r>
              <a:rPr lang="en-US" dirty="0" err="1"/>
              <a:t>stadig</a:t>
            </a:r>
            <a:r>
              <a:rPr lang="en-US" dirty="0"/>
              <a:t> </a:t>
            </a:r>
            <a:r>
              <a:rPr lang="en-US" dirty="0" err="1"/>
              <a:t>kan</a:t>
            </a:r>
            <a:r>
              <a:rPr lang="en-US" dirty="0"/>
              <a:t> </a:t>
            </a:r>
            <a:r>
              <a:rPr lang="en-US" dirty="0" err="1"/>
              <a:t>komme</a:t>
            </a:r>
            <a:r>
              <a:rPr lang="en-US" dirty="0"/>
              <a:t> </a:t>
            </a:r>
            <a:r>
              <a:rPr lang="en-US" dirty="0" err="1"/>
              <a:t>forbi</a:t>
            </a:r>
            <a:r>
              <a:rPr lang="en-US" dirty="0"/>
              <a:t> </a:t>
            </a:r>
            <a:r>
              <a:rPr lang="en-US" dirty="0" err="1"/>
              <a:t>på</a:t>
            </a:r>
            <a:r>
              <a:rPr lang="en-US" dirty="0"/>
              <a:t> </a:t>
            </a:r>
            <a:r>
              <a:rPr lang="en-US" dirty="0" err="1"/>
              <a:t>stierne</a:t>
            </a:r>
            <a:r>
              <a:rPr lang="en-US" dirty="0"/>
              <a:t>.</a:t>
            </a:r>
          </a:p>
        </p:txBody>
      </p:sp>
      <p:pic>
        <p:nvPicPr>
          <p:cNvPr id="5" name="Pladsholder til indhold 4">
            <a:extLst>
              <a:ext uri="{FF2B5EF4-FFF2-40B4-BE49-F238E27FC236}">
                <a16:creationId xmlns:a16="http://schemas.microsoft.com/office/drawing/2014/main" id="{5BB99C8B-D578-D693-F0F5-78FF1B428F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20884" y="1981202"/>
            <a:ext cx="5300133" cy="39750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9776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43B6F27-1880-6033-96EA-FBC8BF848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02" y="584201"/>
            <a:ext cx="10901916" cy="1116012"/>
          </a:xfrm>
        </p:spPr>
        <p:txBody>
          <a:bodyPr wrap="square" anchor="t">
            <a:normAutofit/>
          </a:bodyPr>
          <a:lstStyle/>
          <a:p>
            <a:r>
              <a:rPr lang="da-DK" dirty="0"/>
              <a:t>Hvad sker der så nu?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D9AB213-BAFC-7B3C-8CC5-82E858B517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048494"/>
              </p:ext>
            </p:extLst>
          </p:nvPr>
        </p:nvGraphicFramePr>
        <p:xfrm>
          <a:off x="670985" y="1724284"/>
          <a:ext cx="10850033" cy="4537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2834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8793069-E5CE-1E6D-257D-84165AE2E3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967" y="584200"/>
            <a:ext cx="5015980" cy="2519931"/>
          </a:xfrm>
        </p:spPr>
        <p:txBody>
          <a:bodyPr wrap="square" anchor="b">
            <a:normAutofit/>
          </a:bodyPr>
          <a:lstStyle/>
          <a:p>
            <a:r>
              <a:rPr lang="da-DK" dirty="0"/>
              <a:t>TAK FOR I AFTEN!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AB09BC3-1D94-0846-BF78-62A0F8424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983" y="3360904"/>
            <a:ext cx="5015980" cy="703096"/>
          </a:xfrm>
        </p:spPr>
        <p:txBody>
          <a:bodyPr/>
          <a:lstStyle/>
          <a:p>
            <a:r>
              <a:rPr lang="en-US" dirty="0" err="1"/>
              <a:t>Henvendelser</a:t>
            </a:r>
            <a:r>
              <a:rPr lang="en-US" dirty="0"/>
              <a:t> og </a:t>
            </a:r>
            <a:r>
              <a:rPr lang="en-US" dirty="0" err="1"/>
              <a:t>spørgsmål</a:t>
            </a:r>
            <a:r>
              <a:rPr lang="en-US" dirty="0"/>
              <a:t> </a:t>
            </a:r>
            <a:r>
              <a:rPr lang="en-US" dirty="0" err="1"/>
              <a:t>kan</a:t>
            </a:r>
            <a:r>
              <a:rPr lang="en-US" dirty="0"/>
              <a:t> </a:t>
            </a:r>
            <a:r>
              <a:rPr lang="en-US" dirty="0" err="1"/>
              <a:t>sendes</a:t>
            </a:r>
            <a:r>
              <a:rPr lang="en-US" dirty="0"/>
              <a:t> </a:t>
            </a:r>
            <a:r>
              <a:rPr lang="en-US" dirty="0" err="1"/>
              <a:t>til</a:t>
            </a:r>
            <a:r>
              <a:rPr lang="en-US" dirty="0"/>
              <a:t> vejogpark@albertslund.dk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https://albertslund.dk/by-og-bolig/vej-og-park/park-og-natur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973634"/>
      </p:ext>
    </p:extLst>
  </p:cSld>
  <p:clrMapOvr>
    <a:masterClrMapping/>
  </p:clrMapOvr>
</p:sld>
</file>

<file path=ppt/theme/theme1.xml><?xml version="1.0" encoding="utf-8"?>
<a:theme xmlns:a="http://schemas.openxmlformats.org/drawingml/2006/main" name="Albertslund Kommune">
  <a:themeElements>
    <a:clrScheme name="1 Albertslund Miljø &amp; Teknik">
      <a:dk1>
        <a:srgbClr val="7F7F7F"/>
      </a:dk1>
      <a:lt1>
        <a:srgbClr val="FFFFFF"/>
      </a:lt1>
      <a:dk2>
        <a:srgbClr val="000000"/>
      </a:dk2>
      <a:lt2>
        <a:srgbClr val="034EA2"/>
      </a:lt2>
      <a:accent1>
        <a:srgbClr val="497729"/>
      </a:accent1>
      <a:accent2>
        <a:srgbClr val="92AD7F"/>
      </a:accent2>
      <a:accent3>
        <a:srgbClr val="37591F"/>
      </a:accent3>
      <a:accent4>
        <a:srgbClr val="6D9254"/>
      </a:accent4>
      <a:accent5>
        <a:srgbClr val="B6C9A9"/>
      </a:accent5>
      <a:accent6>
        <a:srgbClr val="DBE4D4"/>
      </a:accent6>
      <a:hlink>
        <a:srgbClr val="497729"/>
      </a:hlink>
      <a:folHlink>
        <a:srgbClr val="8CC63F"/>
      </a:folHlink>
    </a:clrScheme>
    <a:fontScheme name="Albertslund">
      <a:majorFont>
        <a:latin typeface="Open Sans"/>
        <a:ea typeface=""/>
        <a:cs typeface=""/>
      </a:majorFont>
      <a:minorFont>
        <a:latin typeface="Georg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9525">
          <a:solidFill>
            <a:schemeClr val="accent1"/>
          </a:solidFill>
        </a:ln>
      </a:spPr>
      <a:bodyPr rtlCol="0" anchor="ctr"/>
      <a:lstStyle>
        <a:defPPr algn="ctr">
          <a:defRPr i="1" dirty="0" err="1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2000" i="1" dirty="0" err="1" smtClean="0"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ræsentation13" id="{32474A45-09E3-4387-B1D5-7DE081BEA09C}" vid="{8AAEFCF0-25E8-4DCC-B300-AAEA9924123C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314591756D9294494E495D337DAF828" ma:contentTypeVersion="21" ma:contentTypeDescription="Opret et nyt dokument." ma:contentTypeScope="" ma:versionID="6302065db977c4785f5ac00ad28bfdf7">
  <xsd:schema xmlns:xsd="http://www.w3.org/2001/XMLSchema" xmlns:xs="http://www.w3.org/2001/XMLSchema" xmlns:p="http://schemas.microsoft.com/office/2006/metadata/properties" xmlns:ns2="4783894b-bc01-4163-b312-bce134ca6c8e" xmlns:ns3="e80a0fc1-730c-43bc-92b5-da40969e25e1" targetNamespace="http://schemas.microsoft.com/office/2006/metadata/properties" ma:root="true" ma:fieldsID="766acdd0271b2cda95c695242f86f1bb" ns2:_="" ns3:_="">
    <xsd:import namespace="4783894b-bc01-4163-b312-bce134ca6c8e"/>
    <xsd:import namespace="e80a0fc1-730c-43bc-92b5-da40969e25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Location" minOccurs="0"/>
                <xsd:element ref="ns2:MediaLengthInSeconds" minOccurs="0"/>
                <xsd:element ref="ns2:Tidligere_Journaliseret_SBSYSJournalisering" minOccurs="0"/>
                <xsd:element ref="ns2:Seneste_Journalisering_SBSYSJournalisering" minOccurs="0"/>
                <xsd:element ref="ns2:KLIK_IKKE_JournaliseredeSager_SBSYSJournalisering" minOccurs="0"/>
                <xsd:element ref="ns2:KLIK_IKKE_JournaliseringsTidspunkter_SBSYSJournalisering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83894b-bc01-4163-b312-bce134ca6c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7" nillable="true" ma:taxonomy="true" ma:internalName="lcf76f155ced4ddcb4097134ff3c332f" ma:taxonomyFieldName="MediaServiceImageTags" ma:displayName="Billedmærker" ma:readOnly="false" ma:fieldId="{5cf76f15-5ced-4ddc-b409-7134ff3c332f}" ma:taxonomyMulti="true" ma:sspId="bb0b1ba4-d4a1-4e05-9ed3-357bd95cdb5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Tidligere_Journaliseret_SBSYSJournalisering" ma:index="25" nillable="true" ma:displayName="Tidligere_Journaliseret_SBSYSJournalisering" ma:description="" ma:hidden="true" ma:internalName="Tidligere_Journaliseret_SBSYSJournalisering" ma:readOnly="false">
      <xsd:simpleType>
        <xsd:restriction base="dms:Boolean"/>
      </xsd:simpleType>
    </xsd:element>
    <xsd:element name="Seneste_Journalisering_SBSYSJournalisering" ma:index="26" nillable="true" ma:displayName="Seneste_Journalisering_SBSYSJournalisering" ma:description="" ma:format="DateTime" ma:hidden="true" ma:internalName="Seneste_Journalisering_SBSYSJournalisering" ma:readOnly="false">
      <xsd:simpleType>
        <xsd:restriction base="dms:DateTime"/>
      </xsd:simpleType>
    </xsd:element>
    <xsd:element name="KLIK_IKKE_JournaliseredeSager_SBSYSJournalisering" ma:index="27" nillable="true" ma:displayName="KLIK_IKKE_JournaliseredeSager_SBSYSJournalisering" ma:description="" ma:hidden="true" ma:internalName="KLIK_IKKE_JournaliseredeSager_SBSYSJournalisering" ma:readOnly="false">
      <xsd:simpleType>
        <xsd:restriction base="dms:Note"/>
      </xsd:simpleType>
    </xsd:element>
    <xsd:element name="KLIK_IKKE_JournaliseringsTidspunkter_SBSYSJournalisering" ma:index="28" nillable="true" ma:displayName="KLIK_IKKE_JournaliseringsTidspunkter_SBSYSJournalisering" ma:description="" ma:hidden="true" ma:internalName="KLIK_IKKE_JournaliseringsTidspunkter_SBSYSJournalisering" ma:readOnly="fals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0a0fc1-730c-43bc-92b5-da40969e25e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Delt med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Delt med detaljer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628e28ad-c884-4509-b3ed-77b3589d4efb}" ma:internalName="TaxCatchAll" ma:showField="CatchAllData" ma:web="e80a0fc1-730c-43bc-92b5-da40969e25e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dhol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KLIK_IKKE_JournaliseredeSager_SBSYSJournalisering xmlns="4783894b-bc01-4163-b312-bce134ca6c8e" xsi:nil="true"/>
    <lcf76f155ced4ddcb4097134ff3c332f xmlns="4783894b-bc01-4163-b312-bce134ca6c8e">
      <Terms xmlns="http://schemas.microsoft.com/office/infopath/2007/PartnerControls"/>
    </lcf76f155ced4ddcb4097134ff3c332f>
    <TaxCatchAll xmlns="e80a0fc1-730c-43bc-92b5-da40969e25e1" xsi:nil="true"/>
    <KLIK_IKKE_JournaliseringsTidspunkter_SBSYSJournalisering xmlns="4783894b-bc01-4163-b312-bce134ca6c8e" xsi:nil="true"/>
    <Tidligere_Journaliseret_SBSYSJournalisering xmlns="4783894b-bc01-4163-b312-bce134ca6c8e">false</Tidligere_Journaliseret_SBSYSJournalisering>
    <Seneste_Journalisering_SBSYSJournalisering xmlns="4783894b-bc01-4163-b312-bce134ca6c8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719D7CD-4C39-4EB5-91D8-3FBBC178AEBF}"/>
</file>

<file path=customXml/itemProps2.xml><?xml version="1.0" encoding="utf-8"?>
<ds:datastoreItem xmlns:ds="http://schemas.openxmlformats.org/officeDocument/2006/customXml" ds:itemID="{D576114C-91F2-40FD-8B65-DCC786078F92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0ff0dfcd-e199-4830-9736-85c1fa50cdf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278D254-0DB2-4DE8-AFAE-7C530E80BEF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03_gron_16_9</Template>
  <TotalTime>203</TotalTime>
  <Words>439</Words>
  <Application>Microsoft Office PowerPoint</Application>
  <PresentationFormat>Widescreen</PresentationFormat>
  <Paragraphs>34</Paragraphs>
  <Slides>16</Slides>
  <Notes>0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5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16</vt:i4>
      </vt:variant>
    </vt:vector>
  </HeadingPairs>
  <TitlesOfParts>
    <vt:vector size="22" baseType="lpstr">
      <vt:lpstr>Arial Unicode MS</vt:lpstr>
      <vt:lpstr>Arial</vt:lpstr>
      <vt:lpstr>Georgia</vt:lpstr>
      <vt:lpstr>Aptos</vt:lpstr>
      <vt:lpstr>Open Sans</vt:lpstr>
      <vt:lpstr>Albertslund Kommune</vt:lpstr>
      <vt:lpstr>Genplantning I Syd - Nabomøde 17.3.2026 Beboerhuset Hjortens Kvt. 10</vt:lpstr>
      <vt:lpstr>Forudsætninger: KB har bevilget 425.000 til genplantning efter renovering af bebyggelse og ledninger.  Variation – træer og beplantninger i byen er vigtige for trivsel og miljø – og biodiversitet</vt:lpstr>
      <vt:lpstr>Formål – og forventninger: - dele vores overvejelser - høre jeres mening og eventuelle andre ønsker til beplantning</vt:lpstr>
      <vt:lpstr>Grundlag for overvejelser: Strategi for beplantning i Albertslund Syd Rammelokalplan 4.0 for Albertslund Syd: bevaringsværdig beplantning langs Kongsholm Allé og Fuldbrovej </vt:lpstr>
      <vt:lpstr>Flere overvejelser: Vi har overvejet den rette placering i forhold til gårdhaver, oversigtsforhold og p-pladser. Vi har overvejet, hvor store træer og buske kan blive og valgt nogle, som ikke bliver helt så store. </vt:lpstr>
      <vt:lpstr>Flere overvejelser – og begrænsninger</vt:lpstr>
      <vt:lpstr>Ledninger i jorden – og oversigtsforhold</vt:lpstr>
      <vt:lpstr>Fuldbrovej – forslag til beplantning med mindre træer og større buske</vt:lpstr>
      <vt:lpstr>Træer og buske flere sammen i grupper</vt:lpstr>
      <vt:lpstr>Plantevalg </vt:lpstr>
      <vt:lpstr>Kongsholm Allé - nordside</vt:lpstr>
      <vt:lpstr>Kongsholm Allé - genplante robinier på vestlige hjørne - plante grupper af blandede buske udfor gavle; afstand til hjørner aht oversigtsforhold</vt:lpstr>
      <vt:lpstr>Kongsholm Allé Hjemmehørende roser: Æblerose (Rosa rubiginosa), Hunderose (R. canina), Klitrose (R. pimpinellifolia), Blågrøn rose (R. dumalis)</vt:lpstr>
      <vt:lpstr>Kongsholm Allé</vt:lpstr>
      <vt:lpstr>Hvad sker der så nu?</vt:lpstr>
      <vt:lpstr>TAK FOR I AFTEN!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 Holm</dc:creator>
  <cp:lastModifiedBy>Jan Holm</cp:lastModifiedBy>
  <cp:revision>1</cp:revision>
  <dcterms:created xsi:type="dcterms:W3CDTF">2026-03-17T06:59:58Z</dcterms:created>
  <dcterms:modified xsi:type="dcterms:W3CDTF">2026-03-17T13:51:28Z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 by">
    <vt:lpwstr>www.skabelondesign.dk</vt:lpwstr>
  </property>
  <property fmtid="{D5CDD505-2E9C-101B-9397-08002B2CF9AE}" pid="3" name="ContentTypeId">
    <vt:lpwstr>0x0101002314591756D9294494E495D337DAF828</vt:lpwstr>
  </property>
  <property fmtid="{D5CDD505-2E9C-101B-9397-08002B2CF9AE}" pid="4" name="MediaServiceImageTags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_activity">
    <vt:lpwstr>{"FileActivityType":"9","FileActivityTimeStamp":"2026-03-17T12:49:46.870Z","FileActivityUsersOnPage":[{"DisplayName":"Mie Risager Nielsen","Id":"ifj@albertslund.dk"},{"DisplayName":"Jan Holm","Id":"jhm@albertslund.dk"},{"DisplayName":"Rikke Overby Sørensen","Id":"rok@albertslund.dk"},{"DisplayName":"Mie Risager Nielsen","Id":"ifj@albertslund.dk"}],"FileActivityNavigationId":null}</vt:lpwstr>
  </property>
  <property fmtid="{D5CDD505-2E9C-101B-9397-08002B2CF9AE}" pid="10" name="TriggerFlowInfo">
    <vt:lpwstr/>
  </property>
</Properties>
</file>