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2" r:id="rId5"/>
    <p:sldMasterId id="2147483709" r:id="rId6"/>
  </p:sldMasterIdLst>
  <p:notesMasterIdLst>
    <p:notesMasterId r:id="rId17"/>
  </p:notesMasterIdLst>
  <p:handoutMasterIdLst>
    <p:handoutMasterId r:id="rId18"/>
  </p:handoutMasterIdLst>
  <p:sldIdLst>
    <p:sldId id="303" r:id="rId7"/>
    <p:sldId id="392" r:id="rId8"/>
    <p:sldId id="334" r:id="rId9"/>
    <p:sldId id="386" r:id="rId10"/>
    <p:sldId id="390" r:id="rId11"/>
    <p:sldId id="391" r:id="rId12"/>
    <p:sldId id="387" r:id="rId13"/>
    <p:sldId id="389" r:id="rId14"/>
    <p:sldId id="394" r:id="rId15"/>
    <p:sldId id="395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980">
          <p15:clr>
            <a:srgbClr val="A4A3A4"/>
          </p15:clr>
        </p15:guide>
        <p15:guide id="7" pos="7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2D3D4"/>
    <a:srgbClr val="8E8684"/>
    <a:srgbClr val="006A83"/>
    <a:srgbClr val="8FCAE7"/>
    <a:srgbClr val="EFAB00"/>
    <a:srgbClr val="005A9B"/>
    <a:srgbClr val="8FC18A"/>
    <a:srgbClr val="CCB02A"/>
    <a:srgbClr val="4A4E54"/>
    <a:srgbClr val="B8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emlayout 1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5" autoAdjust="0"/>
    <p:restoredTop sz="94361" autoAdjust="0"/>
  </p:normalViewPr>
  <p:slideViewPr>
    <p:cSldViewPr snapToGrid="0" showGuides="1">
      <p:cViewPr varScale="1">
        <p:scale>
          <a:sx n="87" d="100"/>
          <a:sy n="87" d="100"/>
        </p:scale>
        <p:origin x="84" y="390"/>
      </p:cViewPr>
      <p:guideLst>
        <p:guide pos="3840"/>
        <p:guide orient="horz" pos="3980"/>
        <p:guide pos="7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DFE10-849F-45C5-BA6E-0E30940CE12F}" type="datetimeFigureOut">
              <a:rPr lang="da-DK" smtClean="0"/>
              <a:t>17-04-2018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B5556-9A1D-4B71-BF33-123828A9E756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44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17-04-2018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015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47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8736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803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044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462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469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20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urth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381"/>
              <a:gd name="connsiteX1" fmla="*/ 12193200 w 12193200"/>
              <a:gd name="connsiteY1" fmla="*/ 0 h 6860381"/>
              <a:gd name="connsiteX2" fmla="*/ 12192000 w 12193200"/>
              <a:gd name="connsiteY2" fmla="*/ 4450556 h 6860381"/>
              <a:gd name="connsiteX3" fmla="*/ 7278052 w 12193200"/>
              <a:gd name="connsiteY3" fmla="*/ 6860381 h 6860381"/>
              <a:gd name="connsiteX4" fmla="*/ 0 w 12193200"/>
              <a:gd name="connsiteY4" fmla="*/ 6858000 h 6860381"/>
              <a:gd name="connsiteX5" fmla="*/ 0 w 12193200"/>
              <a:gd name="connsiteY5" fmla="*/ 0 h 6860381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7567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756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2232000"/>
            <a:ext cx="8348400" cy="4629600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8428" h="4624083">
                <a:moveTo>
                  <a:pt x="0" y="4624083"/>
                </a:moveTo>
                <a:lnTo>
                  <a:pt x="0" y="0"/>
                </a:lnTo>
                <a:lnTo>
                  <a:pt x="8348428" y="4095393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432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4499058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98971" y="428"/>
            <a:ext cx="2699646" cy="181833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9837"/>
              <a:gd name="connsiteX1" fmla="*/ 10000 w 10000"/>
              <a:gd name="connsiteY1" fmla="*/ 0 h 9837"/>
              <a:gd name="connsiteX2" fmla="*/ 6638 w 10000"/>
              <a:gd name="connsiteY2" fmla="*/ 9837 h 9837"/>
              <a:gd name="connsiteX3" fmla="*/ 0 w 10000"/>
              <a:gd name="connsiteY3" fmla="*/ 0 h 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837">
                <a:moveTo>
                  <a:pt x="0" y="0"/>
                </a:moveTo>
                <a:lnTo>
                  <a:pt x="10000" y="0"/>
                </a:lnTo>
                <a:lnTo>
                  <a:pt x="6638" y="98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540000" tIns="216000" rIns="216000" bIns="0" anchor="t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4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ondaryColor"/>
          <p:cNvSpPr/>
          <p:nvPr/>
        </p:nvSpPr>
        <p:spPr>
          <a:xfrm>
            <a:off x="0" y="0"/>
            <a:ext cx="1219616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12192000 w 12193200"/>
              <a:gd name="connsiteY3" fmla="*/ 4450556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06330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4458"/>
              <a:gd name="connsiteY0" fmla="*/ 0 h 6858000"/>
              <a:gd name="connsiteX1" fmla="*/ 12193200 w 12194458"/>
              <a:gd name="connsiteY1" fmla="*/ 0 h 6858000"/>
              <a:gd name="connsiteX2" fmla="*/ 12194458 w 12194458"/>
              <a:gd name="connsiteY2" fmla="*/ 1894040 h 6858000"/>
              <a:gd name="connsiteX3" fmla="*/ 7272721 w 12194458"/>
              <a:gd name="connsiteY3" fmla="*/ 6858000 h 6858000"/>
              <a:gd name="connsiteX4" fmla="*/ 0 w 12194458"/>
              <a:gd name="connsiteY4" fmla="*/ 6858000 h 6858000"/>
              <a:gd name="connsiteX5" fmla="*/ 0 w 12194458"/>
              <a:gd name="connsiteY5" fmla="*/ 0 h 6858000"/>
              <a:gd name="connsiteX0" fmla="*/ 0 w 12204732"/>
              <a:gd name="connsiteY0" fmla="*/ 0 h 6858000"/>
              <a:gd name="connsiteX1" fmla="*/ 12193200 w 12204732"/>
              <a:gd name="connsiteY1" fmla="*/ 0 h 6858000"/>
              <a:gd name="connsiteX2" fmla="*/ 12204732 w 12204732"/>
              <a:gd name="connsiteY2" fmla="*/ 1883766 h 6858000"/>
              <a:gd name="connsiteX3" fmla="*/ 7272721 w 12204732"/>
              <a:gd name="connsiteY3" fmla="*/ 6858000 h 6858000"/>
              <a:gd name="connsiteX4" fmla="*/ 0 w 12204732"/>
              <a:gd name="connsiteY4" fmla="*/ 6858000 h 6858000"/>
              <a:gd name="connsiteX5" fmla="*/ 0 w 12204732"/>
              <a:gd name="connsiteY5" fmla="*/ 0 h 6858000"/>
              <a:gd name="connsiteX0" fmla="*/ 0 w 12196160"/>
              <a:gd name="connsiteY0" fmla="*/ 0 h 6858000"/>
              <a:gd name="connsiteX1" fmla="*/ 12193200 w 12196160"/>
              <a:gd name="connsiteY1" fmla="*/ 0 h 6858000"/>
              <a:gd name="connsiteX2" fmla="*/ 12196160 w 12196160"/>
              <a:gd name="connsiteY2" fmla="*/ 1883766 h 6858000"/>
              <a:gd name="connsiteX3" fmla="*/ 7272721 w 12196160"/>
              <a:gd name="connsiteY3" fmla="*/ 6858000 h 6858000"/>
              <a:gd name="connsiteX4" fmla="*/ 0 w 12196160"/>
              <a:gd name="connsiteY4" fmla="*/ 6858000 h 6858000"/>
              <a:gd name="connsiteX5" fmla="*/ 0 w 1219616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160" h="6858000">
                <a:moveTo>
                  <a:pt x="0" y="0"/>
                </a:moveTo>
                <a:lnTo>
                  <a:pt x="12193200" y="0"/>
                </a:lnTo>
                <a:cubicBezTo>
                  <a:pt x="12193619" y="631347"/>
                  <a:pt x="12195741" y="1252419"/>
                  <a:pt x="12196160" y="1883766"/>
                </a:cubicBezTo>
                <a:lnTo>
                  <a:pt x="7272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858644"/>
            <a:ext cx="8880810" cy="6002956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0840" h="4624083">
                <a:moveTo>
                  <a:pt x="0" y="4624083"/>
                </a:moveTo>
                <a:lnTo>
                  <a:pt x="0" y="0"/>
                </a:lnTo>
                <a:lnTo>
                  <a:pt x="8880840" y="3365952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pos="257" userDrawn="1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rd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60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Ligebenet trekant 8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rimaryColor"/>
          <p:cNvSpPr txBox="1">
            <a:spLocks/>
          </p:cNvSpPr>
          <p:nvPr/>
        </p:nvSpPr>
        <p:spPr>
          <a:xfrm>
            <a:off x="0" y="2646131"/>
            <a:ext cx="7915600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600" h="4211869">
                <a:moveTo>
                  <a:pt x="0" y="0"/>
                </a:moveTo>
                <a:lnTo>
                  <a:pt x="7915600" y="3891796"/>
                </a:lnTo>
                <a:lnTo>
                  <a:pt x="7259309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1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AE7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722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6457950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645795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1072243"/>
                </a:lnTo>
                <a:lnTo>
                  <a:pt x="6457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PrimaryColor"/>
          <p:cNvSpPr txBox="1">
            <a:spLocks/>
          </p:cNvSpPr>
          <p:nvPr/>
        </p:nvSpPr>
        <p:spPr>
          <a:xfrm>
            <a:off x="-1" y="2646131"/>
            <a:ext cx="7153275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6465094 w 7915600"/>
              <a:gd name="connsiteY4" fmla="*/ 4211869 h 4211869"/>
              <a:gd name="connsiteX5" fmla="*/ 0 w 7915600"/>
              <a:gd name="connsiteY5" fmla="*/ 4211574 h 4211869"/>
              <a:gd name="connsiteX6" fmla="*/ 0 w 7915600"/>
              <a:gd name="connsiteY6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6465094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153275"/>
              <a:gd name="connsiteY0" fmla="*/ 0 h 4211869"/>
              <a:gd name="connsiteX1" fmla="*/ 7153275 w 7153275"/>
              <a:gd name="connsiteY1" fmla="*/ 3514163 h 4211869"/>
              <a:gd name="connsiteX2" fmla="*/ 6465094 w 7153275"/>
              <a:gd name="connsiteY2" fmla="*/ 4211869 h 4211869"/>
              <a:gd name="connsiteX3" fmla="*/ 0 w 7153275"/>
              <a:gd name="connsiteY3" fmla="*/ 4211574 h 4211869"/>
              <a:gd name="connsiteX4" fmla="*/ 0 w 7153275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275" h="4211869">
                <a:moveTo>
                  <a:pt x="0" y="0"/>
                </a:moveTo>
                <a:lnTo>
                  <a:pt x="7153275" y="3514163"/>
                </a:lnTo>
                <a:lnTo>
                  <a:pt x="6465094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CCB02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6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2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3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9662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urthColor"/>
          <p:cNvSpPr/>
          <p:nvPr/>
        </p:nvSpPr>
        <p:spPr>
          <a:xfrm>
            <a:off x="0" y="0"/>
            <a:ext cx="12193200" cy="6860458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3056179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83217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53072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60458">
                <a:moveTo>
                  <a:pt x="0" y="0"/>
                </a:moveTo>
                <a:lnTo>
                  <a:pt x="12193200" y="0"/>
                </a:lnTo>
                <a:lnTo>
                  <a:pt x="12192000" y="2353072"/>
                </a:lnTo>
                <a:lnTo>
                  <a:pt x="3036515" y="686045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18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1929161"/>
            <a:ext cx="6539663" cy="4932439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3035720 w 8348428"/>
              <a:gd name="connsiteY4" fmla="*/ 4623012 h 4624083"/>
              <a:gd name="connsiteX5" fmla="*/ 0 w 8348428"/>
              <a:gd name="connsiteY5" fmla="*/ 4624083 h 4624083"/>
              <a:gd name="connsiteX0" fmla="*/ 0 w 8437440"/>
              <a:gd name="connsiteY0" fmla="*/ 4624083 h 4624083"/>
              <a:gd name="connsiteX1" fmla="*/ 0 w 8437440"/>
              <a:gd name="connsiteY1" fmla="*/ 0 h 4624083"/>
              <a:gd name="connsiteX2" fmla="*/ 8437440 w 8437440"/>
              <a:gd name="connsiteY2" fmla="*/ 3898153 h 4624083"/>
              <a:gd name="connsiteX3" fmla="*/ 7275300 w 8437440"/>
              <a:gd name="connsiteY3" fmla="*/ 4622421 h 4624083"/>
              <a:gd name="connsiteX4" fmla="*/ 3035720 w 8437440"/>
              <a:gd name="connsiteY4" fmla="*/ 4623012 h 4624083"/>
              <a:gd name="connsiteX5" fmla="*/ 0 w 8437440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8453624 w 8453624"/>
              <a:gd name="connsiteY2" fmla="*/ 3890567 h 4624083"/>
              <a:gd name="connsiteX3" fmla="*/ 7275300 w 8453624"/>
              <a:gd name="connsiteY3" fmla="*/ 4622421 h 4624083"/>
              <a:gd name="connsiteX4" fmla="*/ 3035720 w 8453624"/>
              <a:gd name="connsiteY4" fmla="*/ 4623012 h 4624083"/>
              <a:gd name="connsiteX5" fmla="*/ 0 w 8453624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6539685 w 8453624"/>
              <a:gd name="connsiteY2" fmla="*/ 3005715 h 4624083"/>
              <a:gd name="connsiteX3" fmla="*/ 8453624 w 8453624"/>
              <a:gd name="connsiteY3" fmla="*/ 3890567 h 4624083"/>
              <a:gd name="connsiteX4" fmla="*/ 7275300 w 8453624"/>
              <a:gd name="connsiteY4" fmla="*/ 4622421 h 4624083"/>
              <a:gd name="connsiteX5" fmla="*/ 3035720 w 8453624"/>
              <a:gd name="connsiteY5" fmla="*/ 4623012 h 4624083"/>
              <a:gd name="connsiteX6" fmla="*/ 0 w 8453624"/>
              <a:gd name="connsiteY6" fmla="*/ 4624083 h 4624083"/>
              <a:gd name="connsiteX0" fmla="*/ 0 w 7275300"/>
              <a:gd name="connsiteY0" fmla="*/ 4624083 h 4624083"/>
              <a:gd name="connsiteX1" fmla="*/ 0 w 7275300"/>
              <a:gd name="connsiteY1" fmla="*/ 0 h 4624083"/>
              <a:gd name="connsiteX2" fmla="*/ 6539685 w 7275300"/>
              <a:gd name="connsiteY2" fmla="*/ 3005715 h 4624083"/>
              <a:gd name="connsiteX3" fmla="*/ 7275300 w 7275300"/>
              <a:gd name="connsiteY3" fmla="*/ 4622421 h 4624083"/>
              <a:gd name="connsiteX4" fmla="*/ 3035720 w 7275300"/>
              <a:gd name="connsiteY4" fmla="*/ 4623012 h 4624083"/>
              <a:gd name="connsiteX5" fmla="*/ 0 w 7275300"/>
              <a:gd name="connsiteY5" fmla="*/ 4624083 h 4624083"/>
              <a:gd name="connsiteX0" fmla="*/ 0 w 6539685"/>
              <a:gd name="connsiteY0" fmla="*/ 4624083 h 4624083"/>
              <a:gd name="connsiteX1" fmla="*/ 0 w 6539685"/>
              <a:gd name="connsiteY1" fmla="*/ 0 h 4624083"/>
              <a:gd name="connsiteX2" fmla="*/ 6539685 w 6539685"/>
              <a:gd name="connsiteY2" fmla="*/ 3005715 h 4624083"/>
              <a:gd name="connsiteX3" fmla="*/ 3035720 w 6539685"/>
              <a:gd name="connsiteY3" fmla="*/ 4623012 h 4624083"/>
              <a:gd name="connsiteX4" fmla="*/ 0 w 653968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685" h="4624083">
                <a:moveTo>
                  <a:pt x="0" y="4624083"/>
                </a:moveTo>
                <a:lnTo>
                  <a:pt x="0" y="0"/>
                </a:lnTo>
                <a:lnTo>
                  <a:pt x="6539685" y="3005715"/>
                </a:lnTo>
                <a:lnTo>
                  <a:pt x="3035720" y="4623012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177145"/>
            <a:ext cx="3728782" cy="2349655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grpSp>
        <p:nvGrpSpPr>
          <p:cNvPr id="16" name="Gruppe 15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7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15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2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940515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257" userDrawn="1">
          <p15:clr>
            <a:srgbClr val="000000"/>
          </p15:clr>
        </p15:guide>
        <p15:guide id="3" pos="7423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urthColor"/>
          <p:cNvSpPr/>
          <p:nvPr/>
        </p:nvSpPr>
        <p:spPr>
          <a:xfrm>
            <a:off x="0" y="0"/>
            <a:ext cx="12193986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9111236 w 12193986"/>
              <a:gd name="connsiteY4" fmla="*/ 6856511 h 6858000"/>
              <a:gd name="connsiteX5" fmla="*/ 0 w 12193986"/>
              <a:gd name="connsiteY5" fmla="*/ 6858000 h 6858000"/>
              <a:gd name="connsiteX6" fmla="*/ 0 w 12193986"/>
              <a:gd name="connsiteY6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9111236 w 12193986"/>
              <a:gd name="connsiteY3" fmla="*/ 6856511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86" h="6858000">
                <a:moveTo>
                  <a:pt x="0" y="0"/>
                </a:moveTo>
                <a:lnTo>
                  <a:pt x="12193200" y="0"/>
                </a:lnTo>
                <a:lnTo>
                  <a:pt x="12193986" y="577829"/>
                </a:lnTo>
                <a:lnTo>
                  <a:pt x="9111236" y="685651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867578"/>
            <a:ext cx="9710757" cy="5994022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  <a:gd name="connsiteX0" fmla="*/ 0 w 8863244"/>
              <a:gd name="connsiteY0" fmla="*/ 4624083 h 4624083"/>
              <a:gd name="connsiteX1" fmla="*/ 0 w 8863244"/>
              <a:gd name="connsiteY1" fmla="*/ 0 h 4624083"/>
              <a:gd name="connsiteX2" fmla="*/ 8863244 w 8863244"/>
              <a:gd name="connsiteY2" fmla="*/ 3674039 h 4624083"/>
              <a:gd name="connsiteX3" fmla="*/ 7275300 w 8863244"/>
              <a:gd name="connsiteY3" fmla="*/ 4622421 h 4624083"/>
              <a:gd name="connsiteX4" fmla="*/ 0 w 8863244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7275300 w 8870786"/>
              <a:gd name="connsiteY3" fmla="*/ 4622421 h 4624083"/>
              <a:gd name="connsiteX4" fmla="*/ 0 w 8870786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8310963 w 8870786"/>
              <a:gd name="connsiteY3" fmla="*/ 4622421 h 4624083"/>
              <a:gd name="connsiteX4" fmla="*/ 0 w 8870786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5078"/>
              <a:gd name="connsiteY0" fmla="*/ 4624083 h 4624083"/>
              <a:gd name="connsiteX1" fmla="*/ 0 w 8865078"/>
              <a:gd name="connsiteY1" fmla="*/ 0 h 4624083"/>
              <a:gd name="connsiteX2" fmla="*/ 8865078 w 8865078"/>
              <a:gd name="connsiteY2" fmla="*/ 3678001 h 4624083"/>
              <a:gd name="connsiteX3" fmla="*/ 8310963 w 8865078"/>
              <a:gd name="connsiteY3" fmla="*/ 4622421 h 4624083"/>
              <a:gd name="connsiteX4" fmla="*/ 0 w 8865078"/>
              <a:gd name="connsiteY4" fmla="*/ 4624083 h 4624083"/>
              <a:gd name="connsiteX0" fmla="*/ 0 w 8862905"/>
              <a:gd name="connsiteY0" fmla="*/ 4624083 h 4624083"/>
              <a:gd name="connsiteX1" fmla="*/ 0 w 8862905"/>
              <a:gd name="connsiteY1" fmla="*/ 0 h 4624083"/>
              <a:gd name="connsiteX2" fmla="*/ 8862905 w 8862905"/>
              <a:gd name="connsiteY2" fmla="*/ 3678001 h 4624083"/>
              <a:gd name="connsiteX3" fmla="*/ 8310963 w 8862905"/>
              <a:gd name="connsiteY3" fmla="*/ 4622421 h 4624083"/>
              <a:gd name="connsiteX4" fmla="*/ 0 w 886290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2905" h="4624083">
                <a:moveTo>
                  <a:pt x="0" y="4624083"/>
                </a:moveTo>
                <a:lnTo>
                  <a:pt x="0" y="0"/>
                </a:lnTo>
                <a:lnTo>
                  <a:pt x="8862905" y="3678001"/>
                </a:lnTo>
                <a:lnTo>
                  <a:pt x="8310963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005A9B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554" y="1110236"/>
            <a:ext cx="9485666" cy="5751364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9487684"/>
              <a:gd name="connsiteY0" fmla="*/ 4624083 h 4624083"/>
              <a:gd name="connsiteX1" fmla="*/ 0 w 9487684"/>
              <a:gd name="connsiteY1" fmla="*/ 0 h 4624083"/>
              <a:gd name="connsiteX2" fmla="*/ 9487684 w 9487684"/>
              <a:gd name="connsiteY2" fmla="*/ 3528941 h 4624083"/>
              <a:gd name="connsiteX3" fmla="*/ 7275300 w 9487684"/>
              <a:gd name="connsiteY3" fmla="*/ 4622421 h 4624083"/>
              <a:gd name="connsiteX4" fmla="*/ 0 w 9487684"/>
              <a:gd name="connsiteY4" fmla="*/ 4624083 h 4624083"/>
              <a:gd name="connsiteX0" fmla="*/ 0 w 9487684"/>
              <a:gd name="connsiteY0" fmla="*/ 5742015 h 5742015"/>
              <a:gd name="connsiteX1" fmla="*/ 4997 w 9487684"/>
              <a:gd name="connsiteY1" fmla="*/ 0 h 5742015"/>
              <a:gd name="connsiteX2" fmla="*/ 9487684 w 9487684"/>
              <a:gd name="connsiteY2" fmla="*/ 4646873 h 5742015"/>
              <a:gd name="connsiteX3" fmla="*/ 7275300 w 9487684"/>
              <a:gd name="connsiteY3" fmla="*/ 5740353 h 5742015"/>
              <a:gd name="connsiteX4" fmla="*/ 0 w 9487684"/>
              <a:gd name="connsiteY4" fmla="*/ 5742015 h 5742015"/>
              <a:gd name="connsiteX0" fmla="*/ 0 w 9487684"/>
              <a:gd name="connsiteY0" fmla="*/ 5744510 h 5744510"/>
              <a:gd name="connsiteX1" fmla="*/ 4997 w 9487684"/>
              <a:gd name="connsiteY1" fmla="*/ 0 h 5744510"/>
              <a:gd name="connsiteX2" fmla="*/ 9487684 w 9487684"/>
              <a:gd name="connsiteY2" fmla="*/ 4649368 h 5744510"/>
              <a:gd name="connsiteX3" fmla="*/ 7275300 w 9487684"/>
              <a:gd name="connsiteY3" fmla="*/ 5742848 h 5744510"/>
              <a:gd name="connsiteX4" fmla="*/ 0 w 9487684"/>
              <a:gd name="connsiteY4" fmla="*/ 5744510 h 5744510"/>
              <a:gd name="connsiteX0" fmla="*/ 0 w 9495304"/>
              <a:gd name="connsiteY0" fmla="*/ 5744510 h 5744510"/>
              <a:gd name="connsiteX1" fmla="*/ 4997 w 9495304"/>
              <a:gd name="connsiteY1" fmla="*/ 0 h 5744510"/>
              <a:gd name="connsiteX2" fmla="*/ 9495304 w 9495304"/>
              <a:gd name="connsiteY2" fmla="*/ 4654443 h 5744510"/>
              <a:gd name="connsiteX3" fmla="*/ 7275300 w 9495304"/>
              <a:gd name="connsiteY3" fmla="*/ 5742848 h 5744510"/>
              <a:gd name="connsiteX4" fmla="*/ 0 w 9495304"/>
              <a:gd name="connsiteY4" fmla="*/ 5744510 h 5744510"/>
              <a:gd name="connsiteX0" fmla="*/ 0 w 9490224"/>
              <a:gd name="connsiteY0" fmla="*/ 5744510 h 5744510"/>
              <a:gd name="connsiteX1" fmla="*/ 4997 w 9490224"/>
              <a:gd name="connsiteY1" fmla="*/ 0 h 5744510"/>
              <a:gd name="connsiteX2" fmla="*/ 9490224 w 9490224"/>
              <a:gd name="connsiteY2" fmla="*/ 4659518 h 5744510"/>
              <a:gd name="connsiteX3" fmla="*/ 7275300 w 9490224"/>
              <a:gd name="connsiteY3" fmla="*/ 5742848 h 5744510"/>
              <a:gd name="connsiteX4" fmla="*/ 0 w 9490224"/>
              <a:gd name="connsiteY4" fmla="*/ 5744510 h 5744510"/>
              <a:gd name="connsiteX0" fmla="*/ 0 w 9485144"/>
              <a:gd name="connsiteY0" fmla="*/ 5744510 h 5744510"/>
              <a:gd name="connsiteX1" fmla="*/ 4997 w 9485144"/>
              <a:gd name="connsiteY1" fmla="*/ 0 h 5744510"/>
              <a:gd name="connsiteX2" fmla="*/ 9485144 w 9485144"/>
              <a:gd name="connsiteY2" fmla="*/ 4656982 h 5744510"/>
              <a:gd name="connsiteX3" fmla="*/ 7275300 w 9485144"/>
              <a:gd name="connsiteY3" fmla="*/ 5742848 h 5744510"/>
              <a:gd name="connsiteX4" fmla="*/ 0 w 9485144"/>
              <a:gd name="connsiteY4" fmla="*/ 5744510 h 5744510"/>
              <a:gd name="connsiteX0" fmla="*/ 554 w 9485698"/>
              <a:gd name="connsiteY0" fmla="*/ 5744510 h 5744510"/>
              <a:gd name="connsiteX1" fmla="*/ 471 w 9485698"/>
              <a:gd name="connsiteY1" fmla="*/ 0 h 5744510"/>
              <a:gd name="connsiteX2" fmla="*/ 9485698 w 9485698"/>
              <a:gd name="connsiteY2" fmla="*/ 4656982 h 5744510"/>
              <a:gd name="connsiteX3" fmla="*/ 7275854 w 9485698"/>
              <a:gd name="connsiteY3" fmla="*/ 5742848 h 5744510"/>
              <a:gd name="connsiteX4" fmla="*/ 554 w 9485698"/>
              <a:gd name="connsiteY4" fmla="*/ 5744510 h 57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5698" h="5744510">
                <a:moveTo>
                  <a:pt x="554" y="5744510"/>
                </a:moveTo>
                <a:cubicBezTo>
                  <a:pt x="2220" y="3830505"/>
                  <a:pt x="-1195" y="1914005"/>
                  <a:pt x="471" y="0"/>
                </a:cubicBezTo>
                <a:lnTo>
                  <a:pt x="9485698" y="4656982"/>
                </a:lnTo>
                <a:lnTo>
                  <a:pt x="7275854" y="5742848"/>
                </a:lnTo>
                <a:lnTo>
                  <a:pt x="554" y="5744510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sz="100" dirty="0">
              <a:solidFill>
                <a:schemeClr val="tx2"/>
              </a:solidFill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799" y="4795200"/>
            <a:ext cx="5274163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4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ThirdColor"/>
          <p:cNvSpPr txBox="1">
            <a:spLocks/>
          </p:cNvSpPr>
          <p:nvPr/>
        </p:nvSpPr>
        <p:spPr>
          <a:xfrm>
            <a:off x="5950278" y="-333"/>
            <a:ext cx="6239321" cy="577449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9485487 w 12189853"/>
              <a:gd name="connsiteY4" fmla="*/ 5774317 h 6333510"/>
              <a:gd name="connsiteX5" fmla="*/ 8343848 w 12189853"/>
              <a:gd name="connsiteY5" fmla="*/ 6333510 h 6333510"/>
              <a:gd name="connsiteX6" fmla="*/ 253 w 12189853"/>
              <a:gd name="connsiteY6" fmla="*/ 2234909 h 6333510"/>
              <a:gd name="connsiteX7" fmla="*/ 253 w 12189853"/>
              <a:gd name="connsiteY7" fmla="*/ 0 h 6333510"/>
              <a:gd name="connsiteX0" fmla="*/ 25518 w 12215118"/>
              <a:gd name="connsiteY0" fmla="*/ 2234909 h 6333510"/>
              <a:gd name="connsiteX1" fmla="*/ 5989112 w 12215118"/>
              <a:gd name="connsiteY1" fmla="*/ 1 h 6333510"/>
              <a:gd name="connsiteX2" fmla="*/ 12215118 w 12215118"/>
              <a:gd name="connsiteY2" fmla="*/ 0 h 6333510"/>
              <a:gd name="connsiteX3" fmla="*/ 12215060 w 12215118"/>
              <a:gd name="connsiteY3" fmla="*/ 4441723 h 6333510"/>
              <a:gd name="connsiteX4" fmla="*/ 9510752 w 12215118"/>
              <a:gd name="connsiteY4" fmla="*/ 5774317 h 6333510"/>
              <a:gd name="connsiteX5" fmla="*/ 8369113 w 12215118"/>
              <a:gd name="connsiteY5" fmla="*/ 6333510 h 6333510"/>
              <a:gd name="connsiteX6" fmla="*/ 25518 w 12215118"/>
              <a:gd name="connsiteY6" fmla="*/ 2234909 h 6333510"/>
              <a:gd name="connsiteX0" fmla="*/ 2380001 w 6226006"/>
              <a:gd name="connsiteY0" fmla="*/ 6333510 h 6333510"/>
              <a:gd name="connsiteX1" fmla="*/ 0 w 6226006"/>
              <a:gd name="connsiteY1" fmla="*/ 1 h 6333510"/>
              <a:gd name="connsiteX2" fmla="*/ 6226006 w 6226006"/>
              <a:gd name="connsiteY2" fmla="*/ 0 h 6333510"/>
              <a:gd name="connsiteX3" fmla="*/ 6225948 w 6226006"/>
              <a:gd name="connsiteY3" fmla="*/ 4441723 h 6333510"/>
              <a:gd name="connsiteX4" fmla="*/ 3521640 w 6226006"/>
              <a:gd name="connsiteY4" fmla="*/ 5774317 h 6333510"/>
              <a:gd name="connsiteX5" fmla="*/ 2380001 w 6226006"/>
              <a:gd name="connsiteY5" fmla="*/ 6333510 h 6333510"/>
              <a:gd name="connsiteX0" fmla="*/ 3521640 w 6226006"/>
              <a:gd name="connsiteY0" fmla="*/ 5774317 h 5774317"/>
              <a:gd name="connsiteX1" fmla="*/ 0 w 6226006"/>
              <a:gd name="connsiteY1" fmla="*/ 1 h 5774317"/>
              <a:gd name="connsiteX2" fmla="*/ 6226006 w 6226006"/>
              <a:gd name="connsiteY2" fmla="*/ 0 h 5774317"/>
              <a:gd name="connsiteX3" fmla="*/ 6225948 w 6226006"/>
              <a:gd name="connsiteY3" fmla="*/ 4441723 h 5774317"/>
              <a:gd name="connsiteX4" fmla="*/ 3521640 w 6226006"/>
              <a:gd name="connsiteY4" fmla="*/ 5774317 h 5774317"/>
              <a:gd name="connsiteX0" fmla="*/ 3525052 w 6229418"/>
              <a:gd name="connsiteY0" fmla="*/ 5777728 h 5777728"/>
              <a:gd name="connsiteX1" fmla="*/ 0 w 6229418"/>
              <a:gd name="connsiteY1" fmla="*/ 0 h 5777728"/>
              <a:gd name="connsiteX2" fmla="*/ 6229418 w 6229418"/>
              <a:gd name="connsiteY2" fmla="*/ 3411 h 5777728"/>
              <a:gd name="connsiteX3" fmla="*/ 6229360 w 6229418"/>
              <a:gd name="connsiteY3" fmla="*/ 4445134 h 5777728"/>
              <a:gd name="connsiteX4" fmla="*/ 3525052 w 6229418"/>
              <a:gd name="connsiteY4" fmla="*/ 5777728 h 5777728"/>
              <a:gd name="connsiteX0" fmla="*/ 353187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31876 w 6236242"/>
              <a:gd name="connsiteY4" fmla="*/ 5777728 h 5777728"/>
              <a:gd name="connsiteX0" fmla="*/ 353187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31876 w 6236242"/>
              <a:gd name="connsiteY4" fmla="*/ 5775188 h 5775188"/>
              <a:gd name="connsiteX0" fmla="*/ 352933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29336 w 6236242"/>
              <a:gd name="connsiteY4" fmla="*/ 5777728 h 5777728"/>
              <a:gd name="connsiteX0" fmla="*/ 352933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29336 w 6236242"/>
              <a:gd name="connsiteY4" fmla="*/ 5775188 h 5775188"/>
              <a:gd name="connsiteX0" fmla="*/ 3526955 w 6236242"/>
              <a:gd name="connsiteY0" fmla="*/ 5777569 h 5777569"/>
              <a:gd name="connsiteX1" fmla="*/ 0 w 6236242"/>
              <a:gd name="connsiteY1" fmla="*/ 0 h 5777569"/>
              <a:gd name="connsiteX2" fmla="*/ 6236242 w 6236242"/>
              <a:gd name="connsiteY2" fmla="*/ 3411 h 5777569"/>
              <a:gd name="connsiteX3" fmla="*/ 6236184 w 6236242"/>
              <a:gd name="connsiteY3" fmla="*/ 4445134 h 5777569"/>
              <a:gd name="connsiteX4" fmla="*/ 3526955 w 6236242"/>
              <a:gd name="connsiteY4" fmla="*/ 5777569 h 5777569"/>
              <a:gd name="connsiteX0" fmla="*/ 3530034 w 6239321"/>
              <a:gd name="connsiteY0" fmla="*/ 5774490 h 5774490"/>
              <a:gd name="connsiteX1" fmla="*/ 0 w 6239321"/>
              <a:gd name="connsiteY1" fmla="*/ 0 h 5774490"/>
              <a:gd name="connsiteX2" fmla="*/ 6239321 w 6239321"/>
              <a:gd name="connsiteY2" fmla="*/ 332 h 5774490"/>
              <a:gd name="connsiteX3" fmla="*/ 6239263 w 6239321"/>
              <a:gd name="connsiteY3" fmla="*/ 4442055 h 5774490"/>
              <a:gd name="connsiteX4" fmla="*/ 3530034 w 6239321"/>
              <a:gd name="connsiteY4" fmla="*/ 5774490 h 57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9321" h="5774490">
                <a:moveTo>
                  <a:pt x="3530034" y="5774490"/>
                </a:moveTo>
                <a:lnTo>
                  <a:pt x="0" y="0"/>
                </a:lnTo>
                <a:lnTo>
                  <a:pt x="6239321" y="332"/>
                </a:lnTo>
                <a:cubicBezTo>
                  <a:pt x="6239302" y="1480906"/>
                  <a:pt x="6239282" y="2961481"/>
                  <a:pt x="6239263" y="4442055"/>
                </a:cubicBezTo>
                <a:lnTo>
                  <a:pt x="3530034" y="5774490"/>
                </a:lnTo>
                <a:close/>
              </a:path>
            </a:pathLst>
          </a:custGeom>
          <a:solidFill>
            <a:srgbClr val="EE3F65"/>
          </a:solidFill>
        </p:spPr>
        <p:txBody>
          <a:bodyPr lIns="3492000" tIns="360000" rIns="540000"/>
          <a:lstStyle>
            <a:lvl1pPr marL="0" indent="0" algn="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16" name="SecondaryColor"/>
          <p:cNvSpPr txBox="1">
            <a:spLocks/>
          </p:cNvSpPr>
          <p:nvPr/>
        </p:nvSpPr>
        <p:spPr>
          <a:xfrm>
            <a:off x="-191" y="-1"/>
            <a:ext cx="9483995" cy="57750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9489534 w 12189853"/>
              <a:gd name="connsiteY3" fmla="*/ 5769770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903727 w 13093327"/>
              <a:gd name="connsiteY0" fmla="*/ 0 h 6333510"/>
              <a:gd name="connsiteX1" fmla="*/ 13093327 w 13093327"/>
              <a:gd name="connsiteY1" fmla="*/ 0 h 6333510"/>
              <a:gd name="connsiteX2" fmla="*/ 13093269 w 13093327"/>
              <a:gd name="connsiteY2" fmla="*/ 4441723 h 6333510"/>
              <a:gd name="connsiteX3" fmla="*/ 10393008 w 13093327"/>
              <a:gd name="connsiteY3" fmla="*/ 5769770 h 6333510"/>
              <a:gd name="connsiteX4" fmla="*/ 9247322 w 13093327"/>
              <a:gd name="connsiteY4" fmla="*/ 6333510 h 6333510"/>
              <a:gd name="connsiteX5" fmla="*/ 903727 w 13093327"/>
              <a:gd name="connsiteY5" fmla="*/ 2234909 h 6333510"/>
              <a:gd name="connsiteX6" fmla="*/ 901346 w 13093327"/>
              <a:gd name="connsiteY6" fmla="*/ 1109664 h 6333510"/>
              <a:gd name="connsiteX7" fmla="*/ 903727 w 13093327"/>
              <a:gd name="connsiteY7" fmla="*/ 0 h 633351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3727 w 13093327"/>
              <a:gd name="connsiteY4" fmla="*/ 2234909 h 5769770"/>
              <a:gd name="connsiteX5" fmla="*/ 901346 w 13093327"/>
              <a:gd name="connsiteY5" fmla="*/ 1109664 h 5769770"/>
              <a:gd name="connsiteX6" fmla="*/ 903727 w 13093327"/>
              <a:gd name="connsiteY6" fmla="*/ 0 h 576977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1346 w 13093327"/>
              <a:gd name="connsiteY4" fmla="*/ 1109664 h 5769770"/>
              <a:gd name="connsiteX5" fmla="*/ 903727 w 13093327"/>
              <a:gd name="connsiteY5" fmla="*/ 0 h 5769770"/>
              <a:gd name="connsiteX0" fmla="*/ 2381 w 12191981"/>
              <a:gd name="connsiteY0" fmla="*/ 0 h 5769770"/>
              <a:gd name="connsiteX1" fmla="*/ 12191981 w 12191981"/>
              <a:gd name="connsiteY1" fmla="*/ 0 h 5769770"/>
              <a:gd name="connsiteX2" fmla="*/ 12191923 w 12191981"/>
              <a:gd name="connsiteY2" fmla="*/ 4441723 h 5769770"/>
              <a:gd name="connsiteX3" fmla="*/ 9491662 w 12191981"/>
              <a:gd name="connsiteY3" fmla="*/ 5769770 h 5769770"/>
              <a:gd name="connsiteX4" fmla="*/ 0 w 12191981"/>
              <a:gd name="connsiteY4" fmla="*/ 1109664 h 5769770"/>
              <a:gd name="connsiteX5" fmla="*/ 2381 w 12191981"/>
              <a:gd name="connsiteY5" fmla="*/ 0 h 5769770"/>
              <a:gd name="connsiteX0" fmla="*/ 98 w 12189698"/>
              <a:gd name="connsiteY0" fmla="*/ 0 h 5769770"/>
              <a:gd name="connsiteX1" fmla="*/ 12189698 w 12189698"/>
              <a:gd name="connsiteY1" fmla="*/ 0 h 5769770"/>
              <a:gd name="connsiteX2" fmla="*/ 12189640 w 12189698"/>
              <a:gd name="connsiteY2" fmla="*/ 4441723 h 5769770"/>
              <a:gd name="connsiteX3" fmla="*/ 9489379 w 12189698"/>
              <a:gd name="connsiteY3" fmla="*/ 5769770 h 5769770"/>
              <a:gd name="connsiteX4" fmla="*/ 2869 w 12189698"/>
              <a:gd name="connsiteY4" fmla="*/ 1122543 h 5769770"/>
              <a:gd name="connsiteX5" fmla="*/ 98 w 12189698"/>
              <a:gd name="connsiteY5" fmla="*/ 0 h 5769770"/>
              <a:gd name="connsiteX0" fmla="*/ 98 w 12189698"/>
              <a:gd name="connsiteY0" fmla="*/ 2619 h 5772389"/>
              <a:gd name="connsiteX1" fmla="*/ 5965967 w 12189698"/>
              <a:gd name="connsiteY1" fmla="*/ 0 h 5772389"/>
              <a:gd name="connsiteX2" fmla="*/ 12189698 w 12189698"/>
              <a:gd name="connsiteY2" fmla="*/ 2619 h 5772389"/>
              <a:gd name="connsiteX3" fmla="*/ 12189640 w 12189698"/>
              <a:gd name="connsiteY3" fmla="*/ 4444342 h 5772389"/>
              <a:gd name="connsiteX4" fmla="*/ 9489379 w 12189698"/>
              <a:gd name="connsiteY4" fmla="*/ 5772389 h 5772389"/>
              <a:gd name="connsiteX5" fmla="*/ 2869 w 12189698"/>
              <a:gd name="connsiteY5" fmla="*/ 1125162 h 5772389"/>
              <a:gd name="connsiteX6" fmla="*/ 98 w 12189698"/>
              <a:gd name="connsiteY6" fmla="*/ 2619 h 5772389"/>
              <a:gd name="connsiteX0" fmla="*/ 98 w 12189640"/>
              <a:gd name="connsiteY0" fmla="*/ 2619 h 5772389"/>
              <a:gd name="connsiteX1" fmla="*/ 5965967 w 12189640"/>
              <a:gd name="connsiteY1" fmla="*/ 0 h 5772389"/>
              <a:gd name="connsiteX2" fmla="*/ 12189640 w 12189640"/>
              <a:gd name="connsiteY2" fmla="*/ 4444342 h 5772389"/>
              <a:gd name="connsiteX3" fmla="*/ 9489379 w 12189640"/>
              <a:gd name="connsiteY3" fmla="*/ 5772389 h 5772389"/>
              <a:gd name="connsiteX4" fmla="*/ 2869 w 12189640"/>
              <a:gd name="connsiteY4" fmla="*/ 1125162 h 5772389"/>
              <a:gd name="connsiteX5" fmla="*/ 98 w 12189640"/>
              <a:gd name="connsiteY5" fmla="*/ 2619 h 5772389"/>
              <a:gd name="connsiteX0" fmla="*/ 98 w 9489379"/>
              <a:gd name="connsiteY0" fmla="*/ 2619 h 5772389"/>
              <a:gd name="connsiteX1" fmla="*/ 596596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2619 h 5772389"/>
              <a:gd name="connsiteX1" fmla="*/ 595548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0 h 5769770"/>
              <a:gd name="connsiteX1" fmla="*/ 5955487 w 9489379"/>
              <a:gd name="connsiteY1" fmla="*/ 1 h 5769770"/>
              <a:gd name="connsiteX2" fmla="*/ 9489379 w 9489379"/>
              <a:gd name="connsiteY2" fmla="*/ 5769770 h 5769770"/>
              <a:gd name="connsiteX3" fmla="*/ 2869 w 9489379"/>
              <a:gd name="connsiteY3" fmla="*/ 1122543 h 5769770"/>
              <a:gd name="connsiteX4" fmla="*/ 98 w 9489379"/>
              <a:gd name="connsiteY4" fmla="*/ 0 h 576977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17781 h 5775010"/>
              <a:gd name="connsiteX4" fmla="*/ 98 w 9486759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7781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3018 h 5772470"/>
              <a:gd name="connsiteX4" fmla="*/ 191 w 9489075"/>
              <a:gd name="connsiteY4" fmla="*/ 0 h 577247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8098 h 5772470"/>
              <a:gd name="connsiteX4" fmla="*/ 191 w 9489075"/>
              <a:gd name="connsiteY4" fmla="*/ 0 h 5772470"/>
              <a:gd name="connsiteX0" fmla="*/ 191 w 9489075"/>
              <a:gd name="connsiteY0" fmla="*/ 0 h 5775010"/>
              <a:gd name="connsiteX1" fmla="*/ 5955580 w 9489075"/>
              <a:gd name="connsiteY1" fmla="*/ 1 h 5775010"/>
              <a:gd name="connsiteX2" fmla="*/ 9489075 w 9489075"/>
              <a:gd name="connsiteY2" fmla="*/ 5775010 h 5775010"/>
              <a:gd name="connsiteX3" fmla="*/ 581 w 9489075"/>
              <a:gd name="connsiteY3" fmla="*/ 1118098 h 5775010"/>
              <a:gd name="connsiteX4" fmla="*/ 191 w 9489075"/>
              <a:gd name="connsiteY4" fmla="*/ 0 h 5775010"/>
              <a:gd name="connsiteX0" fmla="*/ 191 w 9483995"/>
              <a:gd name="connsiteY0" fmla="*/ 0 h 5775010"/>
              <a:gd name="connsiteX1" fmla="*/ 5955580 w 9483995"/>
              <a:gd name="connsiteY1" fmla="*/ 1 h 5775010"/>
              <a:gd name="connsiteX2" fmla="*/ 9483995 w 9483995"/>
              <a:gd name="connsiteY2" fmla="*/ 5775010 h 5775010"/>
              <a:gd name="connsiteX3" fmla="*/ 581 w 9483995"/>
              <a:gd name="connsiteY3" fmla="*/ 1118098 h 5775010"/>
              <a:gd name="connsiteX4" fmla="*/ 191 w 9483995"/>
              <a:gd name="connsiteY4" fmla="*/ 0 h 5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995" h="5775010">
                <a:moveTo>
                  <a:pt x="191" y="0"/>
                </a:moveTo>
                <a:lnTo>
                  <a:pt x="5955580" y="1"/>
                </a:lnTo>
                <a:lnTo>
                  <a:pt x="9483995" y="5775010"/>
                </a:lnTo>
                <a:lnTo>
                  <a:pt x="581" y="1118098"/>
                </a:lnTo>
                <a:cubicBezTo>
                  <a:pt x="1375" y="748210"/>
                  <a:pt x="-603" y="369888"/>
                  <a:pt x="191" y="0"/>
                </a:cubicBezTo>
                <a:close/>
              </a:path>
            </a:pathLst>
          </a:custGeom>
          <a:solidFill>
            <a:srgbClr val="C7E4F3"/>
          </a:solidFill>
        </p:spPr>
        <p:txBody>
          <a:bodyPr lIns="540000" tIns="360000" rIns="3924000"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4012738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im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rimaryColor"/>
          <p:cNvSpPr>
            <a:spLocks noGrp="1"/>
          </p:cNvSpPr>
          <p:nvPr>
            <p:ph type="body" sz="quarter" idx="12" hasCustomPrompt="1"/>
          </p:nvPr>
        </p:nvSpPr>
        <p:spPr>
          <a:xfrm>
            <a:off x="9898380" y="0"/>
            <a:ext cx="2291080" cy="1087120"/>
          </a:xfrm>
          <a:custGeom>
            <a:avLst/>
            <a:gdLst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1087120 h 1087120"/>
              <a:gd name="connsiteX4" fmla="*/ 0 w 2291080"/>
              <a:gd name="connsiteY4" fmla="*/ 0 h 1087120"/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1087120">
                <a:moveTo>
                  <a:pt x="0" y="0"/>
                </a:moveTo>
                <a:lnTo>
                  <a:pt x="2291080" y="0"/>
                </a:lnTo>
                <a:lnTo>
                  <a:pt x="2291080" y="1087120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9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symbol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/>
          <p:nvPr/>
        </p:nvSpPr>
        <p:spPr>
          <a:xfrm>
            <a:off x="-2714" y="542671"/>
            <a:ext cx="3098650" cy="6315329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3098650 w 12192313"/>
              <a:gd name="connsiteY3" fmla="*/ 6856643 h 6858000"/>
              <a:gd name="connsiteX4" fmla="*/ 2713 w 12192313"/>
              <a:gd name="connsiteY4" fmla="*/ 6858000 h 6858000"/>
              <a:gd name="connsiteX5" fmla="*/ 0 w 12192313"/>
              <a:gd name="connsiteY5" fmla="*/ 542671 h 6858000"/>
              <a:gd name="connsiteX6" fmla="*/ 2713 w 12192313"/>
              <a:gd name="connsiteY6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3098650 w 12192313"/>
              <a:gd name="connsiteY2" fmla="*/ 6856643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3098650"/>
              <a:gd name="connsiteY0" fmla="*/ 0 h 6858000"/>
              <a:gd name="connsiteX1" fmla="*/ 3098650 w 3098650"/>
              <a:gd name="connsiteY1" fmla="*/ 6856643 h 6858000"/>
              <a:gd name="connsiteX2" fmla="*/ 2713 w 3098650"/>
              <a:gd name="connsiteY2" fmla="*/ 6858000 h 6858000"/>
              <a:gd name="connsiteX3" fmla="*/ 0 w 3098650"/>
              <a:gd name="connsiteY3" fmla="*/ 542671 h 6858000"/>
              <a:gd name="connsiteX4" fmla="*/ 2713 w 3098650"/>
              <a:gd name="connsiteY4" fmla="*/ 0 h 6858000"/>
              <a:gd name="connsiteX0" fmla="*/ 0 w 3098650"/>
              <a:gd name="connsiteY0" fmla="*/ 1 h 6315330"/>
              <a:gd name="connsiteX1" fmla="*/ 3098650 w 3098650"/>
              <a:gd name="connsiteY1" fmla="*/ 6313973 h 6315330"/>
              <a:gd name="connsiteX2" fmla="*/ 2713 w 3098650"/>
              <a:gd name="connsiteY2" fmla="*/ 6315330 h 6315330"/>
              <a:gd name="connsiteX3" fmla="*/ 0 w 3098650"/>
              <a:gd name="connsiteY3" fmla="*/ 1 h 6315330"/>
              <a:gd name="connsiteX0" fmla="*/ 0 w 3098650"/>
              <a:gd name="connsiteY0" fmla="*/ 0 h 6315329"/>
              <a:gd name="connsiteX1" fmla="*/ 3098650 w 3098650"/>
              <a:gd name="connsiteY1" fmla="*/ 6313972 h 6315329"/>
              <a:gd name="connsiteX2" fmla="*/ 2713 w 3098650"/>
              <a:gd name="connsiteY2" fmla="*/ 6315329 h 6315329"/>
              <a:gd name="connsiteX3" fmla="*/ 0 w 3098650"/>
              <a:gd name="connsiteY3" fmla="*/ 0 h 631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650" h="6315329">
                <a:moveTo>
                  <a:pt x="0" y="0"/>
                </a:moveTo>
                <a:lnTo>
                  <a:pt x="3098650" y="6313972"/>
                </a:lnTo>
                <a:lnTo>
                  <a:pt x="2713" y="6315329"/>
                </a:lnTo>
                <a:cubicBezTo>
                  <a:pt x="1809" y="4210219"/>
                  <a:pt x="904" y="2105110"/>
                  <a:pt x="0" y="0"/>
                </a:cubicBezTo>
                <a:close/>
              </a:path>
            </a:pathLst>
          </a:cu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ymbolgrafik"/>
          <p:cNvSpPr>
            <a:spLocks noGrp="1"/>
          </p:cNvSpPr>
          <p:nvPr>
            <p:ph type="body" sz="quarter" idx="11" hasCustomPrompt="1"/>
          </p:nvPr>
        </p:nvSpPr>
        <p:spPr>
          <a:xfrm>
            <a:off x="5141863" y="2053306"/>
            <a:ext cx="5572800" cy="390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ThirdColor"/>
          <p:cNvSpPr/>
          <p:nvPr/>
        </p:nvSpPr>
        <p:spPr>
          <a:xfrm>
            <a:off x="538163" y="0"/>
            <a:ext cx="7850463" cy="2593340"/>
          </a:xfrm>
          <a:custGeom>
            <a:avLst/>
            <a:gdLst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2586037 w 7850463"/>
              <a:gd name="connsiteY3" fmla="*/ 2593340 h 2594113"/>
              <a:gd name="connsiteX4" fmla="*/ 0 w 7850463"/>
              <a:gd name="connsiteY4" fmla="*/ 2594113 h 2594113"/>
              <a:gd name="connsiteX5" fmla="*/ 0 w 7850463"/>
              <a:gd name="connsiteY5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2586037 w 7850463"/>
              <a:gd name="connsiteY2" fmla="*/ 2593340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3340"/>
              <a:gd name="connsiteX1" fmla="*/ 7850463 w 7850463"/>
              <a:gd name="connsiteY1" fmla="*/ 0 h 2593340"/>
              <a:gd name="connsiteX2" fmla="*/ 2586037 w 7850463"/>
              <a:gd name="connsiteY2" fmla="*/ 2593340 h 2593340"/>
              <a:gd name="connsiteX3" fmla="*/ 0 w 7850463"/>
              <a:gd name="connsiteY3" fmla="*/ 0 h 259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0463" h="2593340">
                <a:moveTo>
                  <a:pt x="0" y="0"/>
                </a:moveTo>
                <a:lnTo>
                  <a:pt x="7850463" y="0"/>
                </a:lnTo>
                <a:lnTo>
                  <a:pt x="2586037" y="259334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FourthColor"/>
          <p:cNvSpPr/>
          <p:nvPr/>
        </p:nvSpPr>
        <p:spPr>
          <a:xfrm>
            <a:off x="9381995" y="5523979"/>
            <a:ext cx="2807605" cy="1334022"/>
          </a:xfrm>
          <a:custGeom>
            <a:avLst/>
            <a:gdLst>
              <a:gd name="connsiteX0" fmla="*/ 0 w 2807605"/>
              <a:gd name="connsiteY0" fmla="*/ 0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  <a:gd name="connsiteX4" fmla="*/ 0 w 2807605"/>
              <a:gd name="connsiteY4" fmla="*/ 0 h 1334022"/>
              <a:gd name="connsiteX0" fmla="*/ 0 w 2807605"/>
              <a:gd name="connsiteY0" fmla="*/ 1334022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605" h="1334022">
                <a:moveTo>
                  <a:pt x="0" y="1334022"/>
                </a:moveTo>
                <a:lnTo>
                  <a:pt x="2807605" y="0"/>
                </a:lnTo>
                <a:lnTo>
                  <a:pt x="2807605" y="1334022"/>
                </a:lnTo>
                <a:lnTo>
                  <a:pt x="0" y="1334022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6431" y="2943992"/>
            <a:ext cx="6512195" cy="2105437"/>
          </a:xfrm>
        </p:spPr>
        <p:txBody>
          <a:bodyPr anchor="t" anchorCtr="0"/>
          <a:lstStyle>
            <a:lvl1pPr>
              <a:defRPr sz="26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0" y="288824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/>
          <p:nvPr/>
        </p:nvSpPr>
        <p:spPr>
          <a:xfrm>
            <a:off x="10899058" y="-1"/>
            <a:ext cx="1292942" cy="3933173"/>
          </a:xfrm>
          <a:custGeom>
            <a:avLst/>
            <a:gdLst>
              <a:gd name="connsiteX0" fmla="*/ 0 w 1290484"/>
              <a:gd name="connsiteY0" fmla="*/ 0 h 3933173"/>
              <a:gd name="connsiteX1" fmla="*/ 1290484 w 1290484"/>
              <a:gd name="connsiteY1" fmla="*/ 0 h 3933173"/>
              <a:gd name="connsiteX2" fmla="*/ 1290484 w 1290484"/>
              <a:gd name="connsiteY2" fmla="*/ 3933173 h 3933173"/>
              <a:gd name="connsiteX3" fmla="*/ 0 w 1290484"/>
              <a:gd name="connsiteY3" fmla="*/ 3933173 h 3933173"/>
              <a:gd name="connsiteX4" fmla="*/ 0 w 1290484"/>
              <a:gd name="connsiteY4" fmla="*/ 0 h 3933173"/>
              <a:gd name="connsiteX0" fmla="*/ 2458 w 1292942"/>
              <a:gd name="connsiteY0" fmla="*/ 0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5" fmla="*/ 2458 w 1292942"/>
              <a:gd name="connsiteY5" fmla="*/ 0 h 3933173"/>
              <a:gd name="connsiteX0" fmla="*/ 0 w 1292942"/>
              <a:gd name="connsiteY0" fmla="*/ 1264316 h 4056946"/>
              <a:gd name="connsiteX1" fmla="*/ 1292942 w 1292942"/>
              <a:gd name="connsiteY1" fmla="*/ 123773 h 4056946"/>
              <a:gd name="connsiteX2" fmla="*/ 1292942 w 1292942"/>
              <a:gd name="connsiteY2" fmla="*/ 4056946 h 4056946"/>
              <a:gd name="connsiteX3" fmla="*/ 2458 w 1292942"/>
              <a:gd name="connsiteY3" fmla="*/ 4056946 h 4056946"/>
              <a:gd name="connsiteX4" fmla="*/ 0 w 1292942"/>
              <a:gd name="connsiteY4" fmla="*/ 1264316 h 4056946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0 w 1292942"/>
              <a:gd name="connsiteY3" fmla="*/ 1140543 h 39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942" h="3933173">
                <a:moveTo>
                  <a:pt x="0" y="1140543"/>
                </a:moveTo>
                <a:lnTo>
                  <a:pt x="1292942" y="0"/>
                </a:lnTo>
                <a:lnTo>
                  <a:pt x="1292942" y="3933173"/>
                </a:lnTo>
                <a:lnTo>
                  <a:pt x="0" y="1140543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FourthColor"/>
          <p:cNvSpPr/>
          <p:nvPr/>
        </p:nvSpPr>
        <p:spPr>
          <a:xfrm>
            <a:off x="538163" y="2053193"/>
            <a:ext cx="7236777" cy="4804807"/>
          </a:xfrm>
          <a:custGeom>
            <a:avLst/>
            <a:gdLst>
              <a:gd name="connsiteX0" fmla="*/ 0 w 7236777"/>
              <a:gd name="connsiteY0" fmla="*/ 0 h 4804807"/>
              <a:gd name="connsiteX1" fmla="*/ 7236777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  <a:gd name="connsiteX4" fmla="*/ 0 w 7236777"/>
              <a:gd name="connsiteY4" fmla="*/ 0 h 4804807"/>
              <a:gd name="connsiteX0" fmla="*/ 0 w 7236777"/>
              <a:gd name="connsiteY0" fmla="*/ 0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5" fmla="*/ 0 w 7236777"/>
              <a:gd name="connsiteY5" fmla="*/ 0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6777" h="4804807">
                <a:moveTo>
                  <a:pt x="0" y="4804807"/>
                </a:moveTo>
                <a:lnTo>
                  <a:pt x="4911773" y="0"/>
                </a:lnTo>
                <a:lnTo>
                  <a:pt x="7236777" y="4804807"/>
                </a:lnTo>
                <a:lnTo>
                  <a:pt x="0" y="4804807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03066" y="2631758"/>
            <a:ext cx="5996330" cy="2105437"/>
          </a:xfrm>
        </p:spPr>
        <p:txBody>
          <a:bodyPr anchor="t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2" y="206885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rimaryColor"/>
          <p:cNvSpPr/>
          <p:nvPr/>
        </p:nvSpPr>
        <p:spPr>
          <a:xfrm>
            <a:off x="0" y="1038224"/>
            <a:ext cx="12189600" cy="5819776"/>
          </a:xfrm>
          <a:custGeom>
            <a:avLst/>
            <a:gdLst>
              <a:gd name="connsiteX0" fmla="*/ 0 w 12189600"/>
              <a:gd name="connsiteY0" fmla="*/ 0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  <a:gd name="connsiteX4" fmla="*/ 0 w 12189600"/>
              <a:gd name="connsiteY4" fmla="*/ 0 h 5819776"/>
              <a:gd name="connsiteX0" fmla="*/ 0 w 12189600"/>
              <a:gd name="connsiteY0" fmla="*/ 5819776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600" h="5819776">
                <a:moveTo>
                  <a:pt x="0" y="5819776"/>
                </a:moveTo>
                <a:lnTo>
                  <a:pt x="12189600" y="0"/>
                </a:lnTo>
                <a:lnTo>
                  <a:pt x="12189600" y="5819776"/>
                </a:lnTo>
                <a:lnTo>
                  <a:pt x="0" y="5819776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hirdColor"/>
          <p:cNvSpPr/>
          <p:nvPr/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  <a:gd name="connsiteX3" fmla="*/ 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  <a:ln>
            <a:noFill/>
          </a:ln>
        </p:spPr>
        <p:txBody>
          <a:bodyPr t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tino Linotype" panose="02040502050505030304" pitchFamily="18" charset="0"/>
              <a:buChar char="​"/>
              <a:tabLst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8" name="Symbolgrafik"/>
          <p:cNvSpPr>
            <a:spLocks noGrp="1"/>
          </p:cNvSpPr>
          <p:nvPr>
            <p:ph type="body" sz="quarter" idx="13" hasCustomPrompt="1"/>
          </p:nvPr>
        </p:nvSpPr>
        <p:spPr>
          <a:xfrm>
            <a:off x="5623200" y="3448800"/>
            <a:ext cx="6799000" cy="47610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4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sside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6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 txBox="1">
            <a:spLocks/>
          </p:cNvSpPr>
          <p:nvPr/>
        </p:nvSpPr>
        <p:spPr>
          <a:xfrm>
            <a:off x="-2666" y="-1"/>
            <a:ext cx="12192266" cy="6870891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2234909 h 6868768"/>
              <a:gd name="connsiteX5" fmla="*/ 253 w 12189853"/>
              <a:gd name="connsiteY5" fmla="*/ 0 h 6868768"/>
              <a:gd name="connsiteX0" fmla="*/ 253 w 12189853"/>
              <a:gd name="connsiteY0" fmla="*/ 0 h 7208554"/>
              <a:gd name="connsiteX1" fmla="*/ 12189853 w 12189853"/>
              <a:gd name="connsiteY1" fmla="*/ 0 h 7208554"/>
              <a:gd name="connsiteX2" fmla="*/ 12189795 w 12189853"/>
              <a:gd name="connsiteY2" fmla="*/ 4441723 h 7208554"/>
              <a:gd name="connsiteX3" fmla="*/ 7273331 w 12189853"/>
              <a:gd name="connsiteY3" fmla="*/ 6868768 h 7208554"/>
              <a:gd name="connsiteX4" fmla="*/ 253 w 12189853"/>
              <a:gd name="connsiteY4" fmla="*/ 6806909 h 7208554"/>
              <a:gd name="connsiteX5" fmla="*/ 253 w 12189853"/>
              <a:gd name="connsiteY5" fmla="*/ 0 h 7208554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6806909 h 6868768"/>
              <a:gd name="connsiteX5" fmla="*/ 253 w 12189853"/>
              <a:gd name="connsiteY5" fmla="*/ 0 h 6868768"/>
              <a:gd name="connsiteX0" fmla="*/ 115 w 12189715"/>
              <a:gd name="connsiteY0" fmla="*/ 0 h 6868768"/>
              <a:gd name="connsiteX1" fmla="*/ 12189715 w 12189715"/>
              <a:gd name="connsiteY1" fmla="*/ 0 h 6868768"/>
              <a:gd name="connsiteX2" fmla="*/ 12189657 w 12189715"/>
              <a:gd name="connsiteY2" fmla="*/ 4441723 h 6868768"/>
              <a:gd name="connsiteX3" fmla="*/ 7273193 w 12189715"/>
              <a:gd name="connsiteY3" fmla="*/ 6868768 h 6868768"/>
              <a:gd name="connsiteX4" fmla="*/ 2781 w 12189715"/>
              <a:gd name="connsiteY4" fmla="*/ 6860227 h 6868768"/>
              <a:gd name="connsiteX5" fmla="*/ 115 w 12189715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73330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2893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666 w 12192266"/>
              <a:gd name="connsiteY0" fmla="*/ 0 h 6870891"/>
              <a:gd name="connsiteX1" fmla="*/ 12192266 w 12192266"/>
              <a:gd name="connsiteY1" fmla="*/ 0 h 6870891"/>
              <a:gd name="connsiteX2" fmla="*/ 12192208 w 12192266"/>
              <a:gd name="connsiteY2" fmla="*/ 4441723 h 6870891"/>
              <a:gd name="connsiteX3" fmla="*/ 7265080 w 12192266"/>
              <a:gd name="connsiteY3" fmla="*/ 6868768 h 6870891"/>
              <a:gd name="connsiteX4" fmla="*/ 0 w 12192266"/>
              <a:gd name="connsiteY4" fmla="*/ 6870891 h 6870891"/>
              <a:gd name="connsiteX5" fmla="*/ 2666 w 12192266"/>
              <a:gd name="connsiteY5" fmla="*/ 0 h 68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266" h="6870891">
                <a:moveTo>
                  <a:pt x="2666" y="0"/>
                </a:moveTo>
                <a:lnTo>
                  <a:pt x="12192266" y="0"/>
                </a:lnTo>
                <a:cubicBezTo>
                  <a:pt x="12192247" y="1480574"/>
                  <a:pt x="12192227" y="2961149"/>
                  <a:pt x="12192208" y="4441723"/>
                </a:cubicBezTo>
                <a:lnTo>
                  <a:pt x="7265080" y="6868768"/>
                </a:lnTo>
                <a:lnTo>
                  <a:pt x="0" y="6870891"/>
                </a:lnTo>
                <a:cubicBezTo>
                  <a:pt x="873" y="6127668"/>
                  <a:pt x="1793" y="743223"/>
                  <a:pt x="2666" y="0"/>
                </a:cubicBezTo>
                <a:close/>
              </a:path>
            </a:pathLst>
          </a:custGeom>
          <a:solidFill>
            <a:srgbClr val="005A9B"/>
          </a:solid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12762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urth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381"/>
              <a:gd name="connsiteX1" fmla="*/ 12193200 w 12193200"/>
              <a:gd name="connsiteY1" fmla="*/ 0 h 6860381"/>
              <a:gd name="connsiteX2" fmla="*/ 12192000 w 12193200"/>
              <a:gd name="connsiteY2" fmla="*/ 4450556 h 6860381"/>
              <a:gd name="connsiteX3" fmla="*/ 7278052 w 12193200"/>
              <a:gd name="connsiteY3" fmla="*/ 6860381 h 6860381"/>
              <a:gd name="connsiteX4" fmla="*/ 0 w 12193200"/>
              <a:gd name="connsiteY4" fmla="*/ 6858000 h 6860381"/>
              <a:gd name="connsiteX5" fmla="*/ 0 w 12193200"/>
              <a:gd name="connsiteY5" fmla="*/ 0 h 6860381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7567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756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2232000"/>
            <a:ext cx="8348400" cy="4629600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8428" h="4624083">
                <a:moveTo>
                  <a:pt x="0" y="4624083"/>
                </a:moveTo>
                <a:lnTo>
                  <a:pt x="0" y="0"/>
                </a:lnTo>
                <a:lnTo>
                  <a:pt x="8348428" y="4095393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432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4499058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ondaryColor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422400"/>
            <a:ext cx="111096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1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ondaryColor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422400"/>
            <a:ext cx="111096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14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3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7960" y="1422401"/>
            <a:ext cx="5221114" cy="489267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999" y="1422400"/>
            <a:ext cx="11109075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427961" y="1422400"/>
            <a:ext cx="5221114" cy="4892675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35499" y="4815191"/>
            <a:ext cx="2358027" cy="2042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53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53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553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216000" bIns="216000" anchor="b" anchorCtr="0">
            <a:normAutofit/>
          </a:bodyPr>
          <a:lstStyle>
            <a:lvl1pPr algn="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>
          <a:xfrm>
            <a:off x="9778663" y="6948673"/>
            <a:ext cx="1872000" cy="241200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00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2358000" cy="2008253"/>
          </a:xfrm>
          <a:custGeom>
            <a:avLst/>
            <a:gdLst>
              <a:gd name="connsiteX0" fmla="*/ 0 w 2341265"/>
              <a:gd name="connsiteY0" fmla="*/ 0 h 2042809"/>
              <a:gd name="connsiteX1" fmla="*/ 2341265 w 2341265"/>
              <a:gd name="connsiteY1" fmla="*/ 0 h 2042809"/>
              <a:gd name="connsiteX2" fmla="*/ 2341265 w 2341265"/>
              <a:gd name="connsiteY2" fmla="*/ 2042809 h 2042809"/>
              <a:gd name="connsiteX3" fmla="*/ 0 w 2341265"/>
              <a:gd name="connsiteY3" fmla="*/ 2042809 h 2042809"/>
              <a:gd name="connsiteX4" fmla="*/ 0 w 2341265"/>
              <a:gd name="connsiteY4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2341265 w 2341820"/>
              <a:gd name="connsiteY3" fmla="*/ 2042809 h 2042809"/>
              <a:gd name="connsiteX4" fmla="*/ 0 w 2341820"/>
              <a:gd name="connsiteY4" fmla="*/ 2042809 h 2042809"/>
              <a:gd name="connsiteX5" fmla="*/ 0 w 2341820"/>
              <a:gd name="connsiteY5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0 w 2341820"/>
              <a:gd name="connsiteY3" fmla="*/ 2042809 h 2042809"/>
              <a:gd name="connsiteX4" fmla="*/ 0 w 2341820"/>
              <a:gd name="connsiteY4" fmla="*/ 0 h 2042809"/>
              <a:gd name="connsiteX0" fmla="*/ 0 w 2341820"/>
              <a:gd name="connsiteY0" fmla="*/ 0 h 2010911"/>
              <a:gd name="connsiteX1" fmla="*/ 2341265 w 2341820"/>
              <a:gd name="connsiteY1" fmla="*/ 0 h 2010911"/>
              <a:gd name="connsiteX2" fmla="*/ 2341820 w 2341820"/>
              <a:gd name="connsiteY2" fmla="*/ 893135 h 2010911"/>
              <a:gd name="connsiteX3" fmla="*/ 2658 w 2341820"/>
              <a:gd name="connsiteY3" fmla="*/ 2010911 h 2010911"/>
              <a:gd name="connsiteX4" fmla="*/ 0 w 2341820"/>
              <a:gd name="connsiteY4" fmla="*/ 0 h 2010911"/>
              <a:gd name="connsiteX0" fmla="*/ 0 w 2341820"/>
              <a:gd name="connsiteY0" fmla="*/ 0 h 2008253"/>
              <a:gd name="connsiteX1" fmla="*/ 2341265 w 2341820"/>
              <a:gd name="connsiteY1" fmla="*/ 0 h 2008253"/>
              <a:gd name="connsiteX2" fmla="*/ 2341820 w 2341820"/>
              <a:gd name="connsiteY2" fmla="*/ 893135 h 2008253"/>
              <a:gd name="connsiteX3" fmla="*/ 0 w 2341820"/>
              <a:gd name="connsiteY3" fmla="*/ 2008253 h 2008253"/>
              <a:gd name="connsiteX4" fmla="*/ 0 w 2341820"/>
              <a:gd name="connsiteY4" fmla="*/ 0 h 20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820" h="2008253">
                <a:moveTo>
                  <a:pt x="0" y="0"/>
                </a:moveTo>
                <a:lnTo>
                  <a:pt x="2341265" y="0"/>
                </a:lnTo>
                <a:lnTo>
                  <a:pt x="2341820" y="893135"/>
                </a:lnTo>
                <a:lnTo>
                  <a:pt x="0" y="20082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16000" tIns="216000" rIns="180000" bIns="0" anchor="t" anchorCtr="0">
            <a:normAutofit/>
          </a:bodyPr>
          <a:lstStyle>
            <a:lvl1pPr algn="l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855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14846" y="5022669"/>
            <a:ext cx="2730137" cy="1835331"/>
          </a:xfrm>
          <a:prstGeom prst="triangle">
            <a:avLst>
              <a:gd name="adj" fmla="val 66533"/>
            </a:avLst>
          </a:prstGeom>
          <a:solidFill>
            <a:schemeClr val="bg1"/>
          </a:solidFill>
        </p:spPr>
        <p:txBody>
          <a:bodyPr lIns="0" rIns="0" bIns="216000" anchor="b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047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98971" y="428"/>
            <a:ext cx="2699646" cy="181833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9837"/>
              <a:gd name="connsiteX1" fmla="*/ 10000 w 10000"/>
              <a:gd name="connsiteY1" fmla="*/ 0 h 9837"/>
              <a:gd name="connsiteX2" fmla="*/ 6638 w 10000"/>
              <a:gd name="connsiteY2" fmla="*/ 9837 h 9837"/>
              <a:gd name="connsiteX3" fmla="*/ 0 w 10000"/>
              <a:gd name="connsiteY3" fmla="*/ 0 h 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837">
                <a:moveTo>
                  <a:pt x="0" y="0"/>
                </a:moveTo>
                <a:lnTo>
                  <a:pt x="10000" y="0"/>
                </a:lnTo>
                <a:lnTo>
                  <a:pt x="6638" y="98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540000" tIns="216000" rIns="216000" bIns="0" anchor="t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493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ondaryColor"/>
          <p:cNvSpPr/>
          <p:nvPr/>
        </p:nvSpPr>
        <p:spPr>
          <a:xfrm>
            <a:off x="0" y="0"/>
            <a:ext cx="1219616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12192000 w 12193200"/>
              <a:gd name="connsiteY3" fmla="*/ 4450556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06330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4458"/>
              <a:gd name="connsiteY0" fmla="*/ 0 h 6858000"/>
              <a:gd name="connsiteX1" fmla="*/ 12193200 w 12194458"/>
              <a:gd name="connsiteY1" fmla="*/ 0 h 6858000"/>
              <a:gd name="connsiteX2" fmla="*/ 12194458 w 12194458"/>
              <a:gd name="connsiteY2" fmla="*/ 1894040 h 6858000"/>
              <a:gd name="connsiteX3" fmla="*/ 7272721 w 12194458"/>
              <a:gd name="connsiteY3" fmla="*/ 6858000 h 6858000"/>
              <a:gd name="connsiteX4" fmla="*/ 0 w 12194458"/>
              <a:gd name="connsiteY4" fmla="*/ 6858000 h 6858000"/>
              <a:gd name="connsiteX5" fmla="*/ 0 w 12194458"/>
              <a:gd name="connsiteY5" fmla="*/ 0 h 6858000"/>
              <a:gd name="connsiteX0" fmla="*/ 0 w 12204732"/>
              <a:gd name="connsiteY0" fmla="*/ 0 h 6858000"/>
              <a:gd name="connsiteX1" fmla="*/ 12193200 w 12204732"/>
              <a:gd name="connsiteY1" fmla="*/ 0 h 6858000"/>
              <a:gd name="connsiteX2" fmla="*/ 12204732 w 12204732"/>
              <a:gd name="connsiteY2" fmla="*/ 1883766 h 6858000"/>
              <a:gd name="connsiteX3" fmla="*/ 7272721 w 12204732"/>
              <a:gd name="connsiteY3" fmla="*/ 6858000 h 6858000"/>
              <a:gd name="connsiteX4" fmla="*/ 0 w 12204732"/>
              <a:gd name="connsiteY4" fmla="*/ 6858000 h 6858000"/>
              <a:gd name="connsiteX5" fmla="*/ 0 w 12204732"/>
              <a:gd name="connsiteY5" fmla="*/ 0 h 6858000"/>
              <a:gd name="connsiteX0" fmla="*/ 0 w 12196160"/>
              <a:gd name="connsiteY0" fmla="*/ 0 h 6858000"/>
              <a:gd name="connsiteX1" fmla="*/ 12193200 w 12196160"/>
              <a:gd name="connsiteY1" fmla="*/ 0 h 6858000"/>
              <a:gd name="connsiteX2" fmla="*/ 12196160 w 12196160"/>
              <a:gd name="connsiteY2" fmla="*/ 1883766 h 6858000"/>
              <a:gd name="connsiteX3" fmla="*/ 7272721 w 12196160"/>
              <a:gd name="connsiteY3" fmla="*/ 6858000 h 6858000"/>
              <a:gd name="connsiteX4" fmla="*/ 0 w 12196160"/>
              <a:gd name="connsiteY4" fmla="*/ 6858000 h 6858000"/>
              <a:gd name="connsiteX5" fmla="*/ 0 w 1219616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160" h="6858000">
                <a:moveTo>
                  <a:pt x="0" y="0"/>
                </a:moveTo>
                <a:lnTo>
                  <a:pt x="12193200" y="0"/>
                </a:lnTo>
                <a:cubicBezTo>
                  <a:pt x="12193619" y="631347"/>
                  <a:pt x="12195741" y="1252419"/>
                  <a:pt x="12196160" y="1883766"/>
                </a:cubicBezTo>
                <a:lnTo>
                  <a:pt x="7272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858644"/>
            <a:ext cx="8880810" cy="6002956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0840" h="4624083">
                <a:moveTo>
                  <a:pt x="0" y="4624083"/>
                </a:moveTo>
                <a:lnTo>
                  <a:pt x="0" y="0"/>
                </a:lnTo>
                <a:lnTo>
                  <a:pt x="8880840" y="3365952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pos="257" userDrawn="1">
          <p15:clr>
            <a:srgbClr val="00000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rd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60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Ligebenet trekant 8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rimaryColor"/>
          <p:cNvSpPr txBox="1">
            <a:spLocks/>
          </p:cNvSpPr>
          <p:nvPr/>
        </p:nvSpPr>
        <p:spPr>
          <a:xfrm>
            <a:off x="0" y="2646131"/>
            <a:ext cx="7915600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600" h="4211869">
                <a:moveTo>
                  <a:pt x="0" y="0"/>
                </a:moveTo>
                <a:lnTo>
                  <a:pt x="7915600" y="3891796"/>
                </a:lnTo>
                <a:lnTo>
                  <a:pt x="7259309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1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AE7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7223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6457950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645795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1072243"/>
                </a:lnTo>
                <a:lnTo>
                  <a:pt x="6457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PrimaryColor"/>
          <p:cNvSpPr txBox="1">
            <a:spLocks/>
          </p:cNvSpPr>
          <p:nvPr/>
        </p:nvSpPr>
        <p:spPr>
          <a:xfrm>
            <a:off x="-1" y="2646131"/>
            <a:ext cx="7153275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6465094 w 7915600"/>
              <a:gd name="connsiteY4" fmla="*/ 4211869 h 4211869"/>
              <a:gd name="connsiteX5" fmla="*/ 0 w 7915600"/>
              <a:gd name="connsiteY5" fmla="*/ 4211574 h 4211869"/>
              <a:gd name="connsiteX6" fmla="*/ 0 w 7915600"/>
              <a:gd name="connsiteY6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6465094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153275"/>
              <a:gd name="connsiteY0" fmla="*/ 0 h 4211869"/>
              <a:gd name="connsiteX1" fmla="*/ 7153275 w 7153275"/>
              <a:gd name="connsiteY1" fmla="*/ 3514163 h 4211869"/>
              <a:gd name="connsiteX2" fmla="*/ 6465094 w 7153275"/>
              <a:gd name="connsiteY2" fmla="*/ 4211869 h 4211869"/>
              <a:gd name="connsiteX3" fmla="*/ 0 w 7153275"/>
              <a:gd name="connsiteY3" fmla="*/ 4211574 h 4211869"/>
              <a:gd name="connsiteX4" fmla="*/ 0 w 7153275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275" h="4211869">
                <a:moveTo>
                  <a:pt x="0" y="0"/>
                </a:moveTo>
                <a:lnTo>
                  <a:pt x="7153275" y="3514163"/>
                </a:lnTo>
                <a:lnTo>
                  <a:pt x="6465094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CCB02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6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2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3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9662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3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7960" y="1422401"/>
            <a:ext cx="5221114" cy="489267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urthColor"/>
          <p:cNvSpPr/>
          <p:nvPr/>
        </p:nvSpPr>
        <p:spPr>
          <a:xfrm>
            <a:off x="0" y="0"/>
            <a:ext cx="12193200" cy="6860458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3056179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83217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53072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60458">
                <a:moveTo>
                  <a:pt x="0" y="0"/>
                </a:moveTo>
                <a:lnTo>
                  <a:pt x="12193200" y="0"/>
                </a:lnTo>
                <a:lnTo>
                  <a:pt x="12192000" y="2353072"/>
                </a:lnTo>
                <a:lnTo>
                  <a:pt x="3036515" y="686045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18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1929161"/>
            <a:ext cx="6539663" cy="4932439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3035720 w 8348428"/>
              <a:gd name="connsiteY4" fmla="*/ 4623012 h 4624083"/>
              <a:gd name="connsiteX5" fmla="*/ 0 w 8348428"/>
              <a:gd name="connsiteY5" fmla="*/ 4624083 h 4624083"/>
              <a:gd name="connsiteX0" fmla="*/ 0 w 8437440"/>
              <a:gd name="connsiteY0" fmla="*/ 4624083 h 4624083"/>
              <a:gd name="connsiteX1" fmla="*/ 0 w 8437440"/>
              <a:gd name="connsiteY1" fmla="*/ 0 h 4624083"/>
              <a:gd name="connsiteX2" fmla="*/ 8437440 w 8437440"/>
              <a:gd name="connsiteY2" fmla="*/ 3898153 h 4624083"/>
              <a:gd name="connsiteX3" fmla="*/ 7275300 w 8437440"/>
              <a:gd name="connsiteY3" fmla="*/ 4622421 h 4624083"/>
              <a:gd name="connsiteX4" fmla="*/ 3035720 w 8437440"/>
              <a:gd name="connsiteY4" fmla="*/ 4623012 h 4624083"/>
              <a:gd name="connsiteX5" fmla="*/ 0 w 8437440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8453624 w 8453624"/>
              <a:gd name="connsiteY2" fmla="*/ 3890567 h 4624083"/>
              <a:gd name="connsiteX3" fmla="*/ 7275300 w 8453624"/>
              <a:gd name="connsiteY3" fmla="*/ 4622421 h 4624083"/>
              <a:gd name="connsiteX4" fmla="*/ 3035720 w 8453624"/>
              <a:gd name="connsiteY4" fmla="*/ 4623012 h 4624083"/>
              <a:gd name="connsiteX5" fmla="*/ 0 w 8453624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6539685 w 8453624"/>
              <a:gd name="connsiteY2" fmla="*/ 3005715 h 4624083"/>
              <a:gd name="connsiteX3" fmla="*/ 8453624 w 8453624"/>
              <a:gd name="connsiteY3" fmla="*/ 3890567 h 4624083"/>
              <a:gd name="connsiteX4" fmla="*/ 7275300 w 8453624"/>
              <a:gd name="connsiteY4" fmla="*/ 4622421 h 4624083"/>
              <a:gd name="connsiteX5" fmla="*/ 3035720 w 8453624"/>
              <a:gd name="connsiteY5" fmla="*/ 4623012 h 4624083"/>
              <a:gd name="connsiteX6" fmla="*/ 0 w 8453624"/>
              <a:gd name="connsiteY6" fmla="*/ 4624083 h 4624083"/>
              <a:gd name="connsiteX0" fmla="*/ 0 w 7275300"/>
              <a:gd name="connsiteY0" fmla="*/ 4624083 h 4624083"/>
              <a:gd name="connsiteX1" fmla="*/ 0 w 7275300"/>
              <a:gd name="connsiteY1" fmla="*/ 0 h 4624083"/>
              <a:gd name="connsiteX2" fmla="*/ 6539685 w 7275300"/>
              <a:gd name="connsiteY2" fmla="*/ 3005715 h 4624083"/>
              <a:gd name="connsiteX3" fmla="*/ 7275300 w 7275300"/>
              <a:gd name="connsiteY3" fmla="*/ 4622421 h 4624083"/>
              <a:gd name="connsiteX4" fmla="*/ 3035720 w 7275300"/>
              <a:gd name="connsiteY4" fmla="*/ 4623012 h 4624083"/>
              <a:gd name="connsiteX5" fmla="*/ 0 w 7275300"/>
              <a:gd name="connsiteY5" fmla="*/ 4624083 h 4624083"/>
              <a:gd name="connsiteX0" fmla="*/ 0 w 6539685"/>
              <a:gd name="connsiteY0" fmla="*/ 4624083 h 4624083"/>
              <a:gd name="connsiteX1" fmla="*/ 0 w 6539685"/>
              <a:gd name="connsiteY1" fmla="*/ 0 h 4624083"/>
              <a:gd name="connsiteX2" fmla="*/ 6539685 w 6539685"/>
              <a:gd name="connsiteY2" fmla="*/ 3005715 h 4624083"/>
              <a:gd name="connsiteX3" fmla="*/ 3035720 w 6539685"/>
              <a:gd name="connsiteY3" fmla="*/ 4623012 h 4624083"/>
              <a:gd name="connsiteX4" fmla="*/ 0 w 653968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685" h="4624083">
                <a:moveTo>
                  <a:pt x="0" y="4624083"/>
                </a:moveTo>
                <a:lnTo>
                  <a:pt x="0" y="0"/>
                </a:lnTo>
                <a:lnTo>
                  <a:pt x="6539685" y="3005715"/>
                </a:lnTo>
                <a:lnTo>
                  <a:pt x="3035720" y="4623012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177145"/>
            <a:ext cx="3728782" cy="2349655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grpSp>
        <p:nvGrpSpPr>
          <p:cNvPr id="16" name="Gruppe 15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7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15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2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940515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257" userDrawn="1">
          <p15:clr>
            <a:srgbClr val="000000"/>
          </p15:clr>
        </p15:guide>
        <p15:guide id="3" pos="7423" userDrawn="1">
          <p15:clr>
            <a:srgbClr val="00000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urthColor"/>
          <p:cNvSpPr/>
          <p:nvPr/>
        </p:nvSpPr>
        <p:spPr>
          <a:xfrm>
            <a:off x="0" y="0"/>
            <a:ext cx="12193986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9111236 w 12193986"/>
              <a:gd name="connsiteY4" fmla="*/ 6856511 h 6858000"/>
              <a:gd name="connsiteX5" fmla="*/ 0 w 12193986"/>
              <a:gd name="connsiteY5" fmla="*/ 6858000 h 6858000"/>
              <a:gd name="connsiteX6" fmla="*/ 0 w 12193986"/>
              <a:gd name="connsiteY6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9111236 w 12193986"/>
              <a:gd name="connsiteY3" fmla="*/ 6856511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86" h="6858000">
                <a:moveTo>
                  <a:pt x="0" y="0"/>
                </a:moveTo>
                <a:lnTo>
                  <a:pt x="12193200" y="0"/>
                </a:lnTo>
                <a:lnTo>
                  <a:pt x="12193986" y="577829"/>
                </a:lnTo>
                <a:lnTo>
                  <a:pt x="9111236" y="685651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867578"/>
            <a:ext cx="9710757" cy="5994022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  <a:gd name="connsiteX0" fmla="*/ 0 w 8863244"/>
              <a:gd name="connsiteY0" fmla="*/ 4624083 h 4624083"/>
              <a:gd name="connsiteX1" fmla="*/ 0 w 8863244"/>
              <a:gd name="connsiteY1" fmla="*/ 0 h 4624083"/>
              <a:gd name="connsiteX2" fmla="*/ 8863244 w 8863244"/>
              <a:gd name="connsiteY2" fmla="*/ 3674039 h 4624083"/>
              <a:gd name="connsiteX3" fmla="*/ 7275300 w 8863244"/>
              <a:gd name="connsiteY3" fmla="*/ 4622421 h 4624083"/>
              <a:gd name="connsiteX4" fmla="*/ 0 w 8863244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7275300 w 8870786"/>
              <a:gd name="connsiteY3" fmla="*/ 4622421 h 4624083"/>
              <a:gd name="connsiteX4" fmla="*/ 0 w 8870786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8310963 w 8870786"/>
              <a:gd name="connsiteY3" fmla="*/ 4622421 h 4624083"/>
              <a:gd name="connsiteX4" fmla="*/ 0 w 8870786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5078"/>
              <a:gd name="connsiteY0" fmla="*/ 4624083 h 4624083"/>
              <a:gd name="connsiteX1" fmla="*/ 0 w 8865078"/>
              <a:gd name="connsiteY1" fmla="*/ 0 h 4624083"/>
              <a:gd name="connsiteX2" fmla="*/ 8865078 w 8865078"/>
              <a:gd name="connsiteY2" fmla="*/ 3678001 h 4624083"/>
              <a:gd name="connsiteX3" fmla="*/ 8310963 w 8865078"/>
              <a:gd name="connsiteY3" fmla="*/ 4622421 h 4624083"/>
              <a:gd name="connsiteX4" fmla="*/ 0 w 8865078"/>
              <a:gd name="connsiteY4" fmla="*/ 4624083 h 4624083"/>
              <a:gd name="connsiteX0" fmla="*/ 0 w 8862905"/>
              <a:gd name="connsiteY0" fmla="*/ 4624083 h 4624083"/>
              <a:gd name="connsiteX1" fmla="*/ 0 w 8862905"/>
              <a:gd name="connsiteY1" fmla="*/ 0 h 4624083"/>
              <a:gd name="connsiteX2" fmla="*/ 8862905 w 8862905"/>
              <a:gd name="connsiteY2" fmla="*/ 3678001 h 4624083"/>
              <a:gd name="connsiteX3" fmla="*/ 8310963 w 8862905"/>
              <a:gd name="connsiteY3" fmla="*/ 4622421 h 4624083"/>
              <a:gd name="connsiteX4" fmla="*/ 0 w 886290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2905" h="4624083">
                <a:moveTo>
                  <a:pt x="0" y="4624083"/>
                </a:moveTo>
                <a:lnTo>
                  <a:pt x="0" y="0"/>
                </a:lnTo>
                <a:lnTo>
                  <a:pt x="8862905" y="3678001"/>
                </a:lnTo>
                <a:lnTo>
                  <a:pt x="8310963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005A9B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554" y="1110236"/>
            <a:ext cx="9485666" cy="5751364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9487684"/>
              <a:gd name="connsiteY0" fmla="*/ 4624083 h 4624083"/>
              <a:gd name="connsiteX1" fmla="*/ 0 w 9487684"/>
              <a:gd name="connsiteY1" fmla="*/ 0 h 4624083"/>
              <a:gd name="connsiteX2" fmla="*/ 9487684 w 9487684"/>
              <a:gd name="connsiteY2" fmla="*/ 3528941 h 4624083"/>
              <a:gd name="connsiteX3" fmla="*/ 7275300 w 9487684"/>
              <a:gd name="connsiteY3" fmla="*/ 4622421 h 4624083"/>
              <a:gd name="connsiteX4" fmla="*/ 0 w 9487684"/>
              <a:gd name="connsiteY4" fmla="*/ 4624083 h 4624083"/>
              <a:gd name="connsiteX0" fmla="*/ 0 w 9487684"/>
              <a:gd name="connsiteY0" fmla="*/ 5742015 h 5742015"/>
              <a:gd name="connsiteX1" fmla="*/ 4997 w 9487684"/>
              <a:gd name="connsiteY1" fmla="*/ 0 h 5742015"/>
              <a:gd name="connsiteX2" fmla="*/ 9487684 w 9487684"/>
              <a:gd name="connsiteY2" fmla="*/ 4646873 h 5742015"/>
              <a:gd name="connsiteX3" fmla="*/ 7275300 w 9487684"/>
              <a:gd name="connsiteY3" fmla="*/ 5740353 h 5742015"/>
              <a:gd name="connsiteX4" fmla="*/ 0 w 9487684"/>
              <a:gd name="connsiteY4" fmla="*/ 5742015 h 5742015"/>
              <a:gd name="connsiteX0" fmla="*/ 0 w 9487684"/>
              <a:gd name="connsiteY0" fmla="*/ 5744510 h 5744510"/>
              <a:gd name="connsiteX1" fmla="*/ 4997 w 9487684"/>
              <a:gd name="connsiteY1" fmla="*/ 0 h 5744510"/>
              <a:gd name="connsiteX2" fmla="*/ 9487684 w 9487684"/>
              <a:gd name="connsiteY2" fmla="*/ 4649368 h 5744510"/>
              <a:gd name="connsiteX3" fmla="*/ 7275300 w 9487684"/>
              <a:gd name="connsiteY3" fmla="*/ 5742848 h 5744510"/>
              <a:gd name="connsiteX4" fmla="*/ 0 w 9487684"/>
              <a:gd name="connsiteY4" fmla="*/ 5744510 h 5744510"/>
              <a:gd name="connsiteX0" fmla="*/ 0 w 9495304"/>
              <a:gd name="connsiteY0" fmla="*/ 5744510 h 5744510"/>
              <a:gd name="connsiteX1" fmla="*/ 4997 w 9495304"/>
              <a:gd name="connsiteY1" fmla="*/ 0 h 5744510"/>
              <a:gd name="connsiteX2" fmla="*/ 9495304 w 9495304"/>
              <a:gd name="connsiteY2" fmla="*/ 4654443 h 5744510"/>
              <a:gd name="connsiteX3" fmla="*/ 7275300 w 9495304"/>
              <a:gd name="connsiteY3" fmla="*/ 5742848 h 5744510"/>
              <a:gd name="connsiteX4" fmla="*/ 0 w 9495304"/>
              <a:gd name="connsiteY4" fmla="*/ 5744510 h 5744510"/>
              <a:gd name="connsiteX0" fmla="*/ 0 w 9490224"/>
              <a:gd name="connsiteY0" fmla="*/ 5744510 h 5744510"/>
              <a:gd name="connsiteX1" fmla="*/ 4997 w 9490224"/>
              <a:gd name="connsiteY1" fmla="*/ 0 h 5744510"/>
              <a:gd name="connsiteX2" fmla="*/ 9490224 w 9490224"/>
              <a:gd name="connsiteY2" fmla="*/ 4659518 h 5744510"/>
              <a:gd name="connsiteX3" fmla="*/ 7275300 w 9490224"/>
              <a:gd name="connsiteY3" fmla="*/ 5742848 h 5744510"/>
              <a:gd name="connsiteX4" fmla="*/ 0 w 9490224"/>
              <a:gd name="connsiteY4" fmla="*/ 5744510 h 5744510"/>
              <a:gd name="connsiteX0" fmla="*/ 0 w 9485144"/>
              <a:gd name="connsiteY0" fmla="*/ 5744510 h 5744510"/>
              <a:gd name="connsiteX1" fmla="*/ 4997 w 9485144"/>
              <a:gd name="connsiteY1" fmla="*/ 0 h 5744510"/>
              <a:gd name="connsiteX2" fmla="*/ 9485144 w 9485144"/>
              <a:gd name="connsiteY2" fmla="*/ 4656982 h 5744510"/>
              <a:gd name="connsiteX3" fmla="*/ 7275300 w 9485144"/>
              <a:gd name="connsiteY3" fmla="*/ 5742848 h 5744510"/>
              <a:gd name="connsiteX4" fmla="*/ 0 w 9485144"/>
              <a:gd name="connsiteY4" fmla="*/ 5744510 h 5744510"/>
              <a:gd name="connsiteX0" fmla="*/ 554 w 9485698"/>
              <a:gd name="connsiteY0" fmla="*/ 5744510 h 5744510"/>
              <a:gd name="connsiteX1" fmla="*/ 471 w 9485698"/>
              <a:gd name="connsiteY1" fmla="*/ 0 h 5744510"/>
              <a:gd name="connsiteX2" fmla="*/ 9485698 w 9485698"/>
              <a:gd name="connsiteY2" fmla="*/ 4656982 h 5744510"/>
              <a:gd name="connsiteX3" fmla="*/ 7275854 w 9485698"/>
              <a:gd name="connsiteY3" fmla="*/ 5742848 h 5744510"/>
              <a:gd name="connsiteX4" fmla="*/ 554 w 9485698"/>
              <a:gd name="connsiteY4" fmla="*/ 5744510 h 57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5698" h="5744510">
                <a:moveTo>
                  <a:pt x="554" y="5744510"/>
                </a:moveTo>
                <a:cubicBezTo>
                  <a:pt x="2220" y="3830505"/>
                  <a:pt x="-1195" y="1914005"/>
                  <a:pt x="471" y="0"/>
                </a:cubicBezTo>
                <a:lnTo>
                  <a:pt x="9485698" y="4656982"/>
                </a:lnTo>
                <a:lnTo>
                  <a:pt x="7275854" y="5742848"/>
                </a:lnTo>
                <a:lnTo>
                  <a:pt x="554" y="5744510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sz="100" dirty="0">
              <a:solidFill>
                <a:schemeClr val="tx2"/>
              </a:solidFill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799" y="4795200"/>
            <a:ext cx="5274163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4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ThirdColor"/>
          <p:cNvSpPr txBox="1">
            <a:spLocks/>
          </p:cNvSpPr>
          <p:nvPr/>
        </p:nvSpPr>
        <p:spPr>
          <a:xfrm>
            <a:off x="5950278" y="-333"/>
            <a:ext cx="6239321" cy="577449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9485487 w 12189853"/>
              <a:gd name="connsiteY4" fmla="*/ 5774317 h 6333510"/>
              <a:gd name="connsiteX5" fmla="*/ 8343848 w 12189853"/>
              <a:gd name="connsiteY5" fmla="*/ 6333510 h 6333510"/>
              <a:gd name="connsiteX6" fmla="*/ 253 w 12189853"/>
              <a:gd name="connsiteY6" fmla="*/ 2234909 h 6333510"/>
              <a:gd name="connsiteX7" fmla="*/ 253 w 12189853"/>
              <a:gd name="connsiteY7" fmla="*/ 0 h 6333510"/>
              <a:gd name="connsiteX0" fmla="*/ 25518 w 12215118"/>
              <a:gd name="connsiteY0" fmla="*/ 2234909 h 6333510"/>
              <a:gd name="connsiteX1" fmla="*/ 5989112 w 12215118"/>
              <a:gd name="connsiteY1" fmla="*/ 1 h 6333510"/>
              <a:gd name="connsiteX2" fmla="*/ 12215118 w 12215118"/>
              <a:gd name="connsiteY2" fmla="*/ 0 h 6333510"/>
              <a:gd name="connsiteX3" fmla="*/ 12215060 w 12215118"/>
              <a:gd name="connsiteY3" fmla="*/ 4441723 h 6333510"/>
              <a:gd name="connsiteX4" fmla="*/ 9510752 w 12215118"/>
              <a:gd name="connsiteY4" fmla="*/ 5774317 h 6333510"/>
              <a:gd name="connsiteX5" fmla="*/ 8369113 w 12215118"/>
              <a:gd name="connsiteY5" fmla="*/ 6333510 h 6333510"/>
              <a:gd name="connsiteX6" fmla="*/ 25518 w 12215118"/>
              <a:gd name="connsiteY6" fmla="*/ 2234909 h 6333510"/>
              <a:gd name="connsiteX0" fmla="*/ 2380001 w 6226006"/>
              <a:gd name="connsiteY0" fmla="*/ 6333510 h 6333510"/>
              <a:gd name="connsiteX1" fmla="*/ 0 w 6226006"/>
              <a:gd name="connsiteY1" fmla="*/ 1 h 6333510"/>
              <a:gd name="connsiteX2" fmla="*/ 6226006 w 6226006"/>
              <a:gd name="connsiteY2" fmla="*/ 0 h 6333510"/>
              <a:gd name="connsiteX3" fmla="*/ 6225948 w 6226006"/>
              <a:gd name="connsiteY3" fmla="*/ 4441723 h 6333510"/>
              <a:gd name="connsiteX4" fmla="*/ 3521640 w 6226006"/>
              <a:gd name="connsiteY4" fmla="*/ 5774317 h 6333510"/>
              <a:gd name="connsiteX5" fmla="*/ 2380001 w 6226006"/>
              <a:gd name="connsiteY5" fmla="*/ 6333510 h 6333510"/>
              <a:gd name="connsiteX0" fmla="*/ 3521640 w 6226006"/>
              <a:gd name="connsiteY0" fmla="*/ 5774317 h 5774317"/>
              <a:gd name="connsiteX1" fmla="*/ 0 w 6226006"/>
              <a:gd name="connsiteY1" fmla="*/ 1 h 5774317"/>
              <a:gd name="connsiteX2" fmla="*/ 6226006 w 6226006"/>
              <a:gd name="connsiteY2" fmla="*/ 0 h 5774317"/>
              <a:gd name="connsiteX3" fmla="*/ 6225948 w 6226006"/>
              <a:gd name="connsiteY3" fmla="*/ 4441723 h 5774317"/>
              <a:gd name="connsiteX4" fmla="*/ 3521640 w 6226006"/>
              <a:gd name="connsiteY4" fmla="*/ 5774317 h 5774317"/>
              <a:gd name="connsiteX0" fmla="*/ 3525052 w 6229418"/>
              <a:gd name="connsiteY0" fmla="*/ 5777728 h 5777728"/>
              <a:gd name="connsiteX1" fmla="*/ 0 w 6229418"/>
              <a:gd name="connsiteY1" fmla="*/ 0 h 5777728"/>
              <a:gd name="connsiteX2" fmla="*/ 6229418 w 6229418"/>
              <a:gd name="connsiteY2" fmla="*/ 3411 h 5777728"/>
              <a:gd name="connsiteX3" fmla="*/ 6229360 w 6229418"/>
              <a:gd name="connsiteY3" fmla="*/ 4445134 h 5777728"/>
              <a:gd name="connsiteX4" fmla="*/ 3525052 w 6229418"/>
              <a:gd name="connsiteY4" fmla="*/ 5777728 h 5777728"/>
              <a:gd name="connsiteX0" fmla="*/ 353187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31876 w 6236242"/>
              <a:gd name="connsiteY4" fmla="*/ 5777728 h 5777728"/>
              <a:gd name="connsiteX0" fmla="*/ 353187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31876 w 6236242"/>
              <a:gd name="connsiteY4" fmla="*/ 5775188 h 5775188"/>
              <a:gd name="connsiteX0" fmla="*/ 352933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29336 w 6236242"/>
              <a:gd name="connsiteY4" fmla="*/ 5777728 h 5777728"/>
              <a:gd name="connsiteX0" fmla="*/ 352933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29336 w 6236242"/>
              <a:gd name="connsiteY4" fmla="*/ 5775188 h 5775188"/>
              <a:gd name="connsiteX0" fmla="*/ 3526955 w 6236242"/>
              <a:gd name="connsiteY0" fmla="*/ 5777569 h 5777569"/>
              <a:gd name="connsiteX1" fmla="*/ 0 w 6236242"/>
              <a:gd name="connsiteY1" fmla="*/ 0 h 5777569"/>
              <a:gd name="connsiteX2" fmla="*/ 6236242 w 6236242"/>
              <a:gd name="connsiteY2" fmla="*/ 3411 h 5777569"/>
              <a:gd name="connsiteX3" fmla="*/ 6236184 w 6236242"/>
              <a:gd name="connsiteY3" fmla="*/ 4445134 h 5777569"/>
              <a:gd name="connsiteX4" fmla="*/ 3526955 w 6236242"/>
              <a:gd name="connsiteY4" fmla="*/ 5777569 h 5777569"/>
              <a:gd name="connsiteX0" fmla="*/ 3530034 w 6239321"/>
              <a:gd name="connsiteY0" fmla="*/ 5774490 h 5774490"/>
              <a:gd name="connsiteX1" fmla="*/ 0 w 6239321"/>
              <a:gd name="connsiteY1" fmla="*/ 0 h 5774490"/>
              <a:gd name="connsiteX2" fmla="*/ 6239321 w 6239321"/>
              <a:gd name="connsiteY2" fmla="*/ 332 h 5774490"/>
              <a:gd name="connsiteX3" fmla="*/ 6239263 w 6239321"/>
              <a:gd name="connsiteY3" fmla="*/ 4442055 h 5774490"/>
              <a:gd name="connsiteX4" fmla="*/ 3530034 w 6239321"/>
              <a:gd name="connsiteY4" fmla="*/ 5774490 h 57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9321" h="5774490">
                <a:moveTo>
                  <a:pt x="3530034" y="5774490"/>
                </a:moveTo>
                <a:lnTo>
                  <a:pt x="0" y="0"/>
                </a:lnTo>
                <a:lnTo>
                  <a:pt x="6239321" y="332"/>
                </a:lnTo>
                <a:cubicBezTo>
                  <a:pt x="6239302" y="1480906"/>
                  <a:pt x="6239282" y="2961481"/>
                  <a:pt x="6239263" y="4442055"/>
                </a:cubicBezTo>
                <a:lnTo>
                  <a:pt x="3530034" y="5774490"/>
                </a:lnTo>
                <a:close/>
              </a:path>
            </a:pathLst>
          </a:custGeom>
          <a:solidFill>
            <a:srgbClr val="EE3F65"/>
          </a:solidFill>
        </p:spPr>
        <p:txBody>
          <a:bodyPr lIns="3492000" tIns="360000" rIns="540000"/>
          <a:lstStyle>
            <a:lvl1pPr marL="0" indent="0" algn="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16" name="SecondaryColor"/>
          <p:cNvSpPr txBox="1">
            <a:spLocks/>
          </p:cNvSpPr>
          <p:nvPr/>
        </p:nvSpPr>
        <p:spPr>
          <a:xfrm>
            <a:off x="-191" y="-1"/>
            <a:ext cx="9483995" cy="57750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9489534 w 12189853"/>
              <a:gd name="connsiteY3" fmla="*/ 5769770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903727 w 13093327"/>
              <a:gd name="connsiteY0" fmla="*/ 0 h 6333510"/>
              <a:gd name="connsiteX1" fmla="*/ 13093327 w 13093327"/>
              <a:gd name="connsiteY1" fmla="*/ 0 h 6333510"/>
              <a:gd name="connsiteX2" fmla="*/ 13093269 w 13093327"/>
              <a:gd name="connsiteY2" fmla="*/ 4441723 h 6333510"/>
              <a:gd name="connsiteX3" fmla="*/ 10393008 w 13093327"/>
              <a:gd name="connsiteY3" fmla="*/ 5769770 h 6333510"/>
              <a:gd name="connsiteX4" fmla="*/ 9247322 w 13093327"/>
              <a:gd name="connsiteY4" fmla="*/ 6333510 h 6333510"/>
              <a:gd name="connsiteX5" fmla="*/ 903727 w 13093327"/>
              <a:gd name="connsiteY5" fmla="*/ 2234909 h 6333510"/>
              <a:gd name="connsiteX6" fmla="*/ 901346 w 13093327"/>
              <a:gd name="connsiteY6" fmla="*/ 1109664 h 6333510"/>
              <a:gd name="connsiteX7" fmla="*/ 903727 w 13093327"/>
              <a:gd name="connsiteY7" fmla="*/ 0 h 633351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3727 w 13093327"/>
              <a:gd name="connsiteY4" fmla="*/ 2234909 h 5769770"/>
              <a:gd name="connsiteX5" fmla="*/ 901346 w 13093327"/>
              <a:gd name="connsiteY5" fmla="*/ 1109664 h 5769770"/>
              <a:gd name="connsiteX6" fmla="*/ 903727 w 13093327"/>
              <a:gd name="connsiteY6" fmla="*/ 0 h 576977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1346 w 13093327"/>
              <a:gd name="connsiteY4" fmla="*/ 1109664 h 5769770"/>
              <a:gd name="connsiteX5" fmla="*/ 903727 w 13093327"/>
              <a:gd name="connsiteY5" fmla="*/ 0 h 5769770"/>
              <a:gd name="connsiteX0" fmla="*/ 2381 w 12191981"/>
              <a:gd name="connsiteY0" fmla="*/ 0 h 5769770"/>
              <a:gd name="connsiteX1" fmla="*/ 12191981 w 12191981"/>
              <a:gd name="connsiteY1" fmla="*/ 0 h 5769770"/>
              <a:gd name="connsiteX2" fmla="*/ 12191923 w 12191981"/>
              <a:gd name="connsiteY2" fmla="*/ 4441723 h 5769770"/>
              <a:gd name="connsiteX3" fmla="*/ 9491662 w 12191981"/>
              <a:gd name="connsiteY3" fmla="*/ 5769770 h 5769770"/>
              <a:gd name="connsiteX4" fmla="*/ 0 w 12191981"/>
              <a:gd name="connsiteY4" fmla="*/ 1109664 h 5769770"/>
              <a:gd name="connsiteX5" fmla="*/ 2381 w 12191981"/>
              <a:gd name="connsiteY5" fmla="*/ 0 h 5769770"/>
              <a:gd name="connsiteX0" fmla="*/ 98 w 12189698"/>
              <a:gd name="connsiteY0" fmla="*/ 0 h 5769770"/>
              <a:gd name="connsiteX1" fmla="*/ 12189698 w 12189698"/>
              <a:gd name="connsiteY1" fmla="*/ 0 h 5769770"/>
              <a:gd name="connsiteX2" fmla="*/ 12189640 w 12189698"/>
              <a:gd name="connsiteY2" fmla="*/ 4441723 h 5769770"/>
              <a:gd name="connsiteX3" fmla="*/ 9489379 w 12189698"/>
              <a:gd name="connsiteY3" fmla="*/ 5769770 h 5769770"/>
              <a:gd name="connsiteX4" fmla="*/ 2869 w 12189698"/>
              <a:gd name="connsiteY4" fmla="*/ 1122543 h 5769770"/>
              <a:gd name="connsiteX5" fmla="*/ 98 w 12189698"/>
              <a:gd name="connsiteY5" fmla="*/ 0 h 5769770"/>
              <a:gd name="connsiteX0" fmla="*/ 98 w 12189698"/>
              <a:gd name="connsiteY0" fmla="*/ 2619 h 5772389"/>
              <a:gd name="connsiteX1" fmla="*/ 5965967 w 12189698"/>
              <a:gd name="connsiteY1" fmla="*/ 0 h 5772389"/>
              <a:gd name="connsiteX2" fmla="*/ 12189698 w 12189698"/>
              <a:gd name="connsiteY2" fmla="*/ 2619 h 5772389"/>
              <a:gd name="connsiteX3" fmla="*/ 12189640 w 12189698"/>
              <a:gd name="connsiteY3" fmla="*/ 4444342 h 5772389"/>
              <a:gd name="connsiteX4" fmla="*/ 9489379 w 12189698"/>
              <a:gd name="connsiteY4" fmla="*/ 5772389 h 5772389"/>
              <a:gd name="connsiteX5" fmla="*/ 2869 w 12189698"/>
              <a:gd name="connsiteY5" fmla="*/ 1125162 h 5772389"/>
              <a:gd name="connsiteX6" fmla="*/ 98 w 12189698"/>
              <a:gd name="connsiteY6" fmla="*/ 2619 h 5772389"/>
              <a:gd name="connsiteX0" fmla="*/ 98 w 12189640"/>
              <a:gd name="connsiteY0" fmla="*/ 2619 h 5772389"/>
              <a:gd name="connsiteX1" fmla="*/ 5965967 w 12189640"/>
              <a:gd name="connsiteY1" fmla="*/ 0 h 5772389"/>
              <a:gd name="connsiteX2" fmla="*/ 12189640 w 12189640"/>
              <a:gd name="connsiteY2" fmla="*/ 4444342 h 5772389"/>
              <a:gd name="connsiteX3" fmla="*/ 9489379 w 12189640"/>
              <a:gd name="connsiteY3" fmla="*/ 5772389 h 5772389"/>
              <a:gd name="connsiteX4" fmla="*/ 2869 w 12189640"/>
              <a:gd name="connsiteY4" fmla="*/ 1125162 h 5772389"/>
              <a:gd name="connsiteX5" fmla="*/ 98 w 12189640"/>
              <a:gd name="connsiteY5" fmla="*/ 2619 h 5772389"/>
              <a:gd name="connsiteX0" fmla="*/ 98 w 9489379"/>
              <a:gd name="connsiteY0" fmla="*/ 2619 h 5772389"/>
              <a:gd name="connsiteX1" fmla="*/ 596596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2619 h 5772389"/>
              <a:gd name="connsiteX1" fmla="*/ 595548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0 h 5769770"/>
              <a:gd name="connsiteX1" fmla="*/ 5955487 w 9489379"/>
              <a:gd name="connsiteY1" fmla="*/ 1 h 5769770"/>
              <a:gd name="connsiteX2" fmla="*/ 9489379 w 9489379"/>
              <a:gd name="connsiteY2" fmla="*/ 5769770 h 5769770"/>
              <a:gd name="connsiteX3" fmla="*/ 2869 w 9489379"/>
              <a:gd name="connsiteY3" fmla="*/ 1122543 h 5769770"/>
              <a:gd name="connsiteX4" fmla="*/ 98 w 9489379"/>
              <a:gd name="connsiteY4" fmla="*/ 0 h 576977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17781 h 5775010"/>
              <a:gd name="connsiteX4" fmla="*/ 98 w 9486759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7781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3018 h 5772470"/>
              <a:gd name="connsiteX4" fmla="*/ 191 w 9489075"/>
              <a:gd name="connsiteY4" fmla="*/ 0 h 577247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8098 h 5772470"/>
              <a:gd name="connsiteX4" fmla="*/ 191 w 9489075"/>
              <a:gd name="connsiteY4" fmla="*/ 0 h 5772470"/>
              <a:gd name="connsiteX0" fmla="*/ 191 w 9489075"/>
              <a:gd name="connsiteY0" fmla="*/ 0 h 5775010"/>
              <a:gd name="connsiteX1" fmla="*/ 5955580 w 9489075"/>
              <a:gd name="connsiteY1" fmla="*/ 1 h 5775010"/>
              <a:gd name="connsiteX2" fmla="*/ 9489075 w 9489075"/>
              <a:gd name="connsiteY2" fmla="*/ 5775010 h 5775010"/>
              <a:gd name="connsiteX3" fmla="*/ 581 w 9489075"/>
              <a:gd name="connsiteY3" fmla="*/ 1118098 h 5775010"/>
              <a:gd name="connsiteX4" fmla="*/ 191 w 9489075"/>
              <a:gd name="connsiteY4" fmla="*/ 0 h 5775010"/>
              <a:gd name="connsiteX0" fmla="*/ 191 w 9483995"/>
              <a:gd name="connsiteY0" fmla="*/ 0 h 5775010"/>
              <a:gd name="connsiteX1" fmla="*/ 5955580 w 9483995"/>
              <a:gd name="connsiteY1" fmla="*/ 1 h 5775010"/>
              <a:gd name="connsiteX2" fmla="*/ 9483995 w 9483995"/>
              <a:gd name="connsiteY2" fmla="*/ 5775010 h 5775010"/>
              <a:gd name="connsiteX3" fmla="*/ 581 w 9483995"/>
              <a:gd name="connsiteY3" fmla="*/ 1118098 h 5775010"/>
              <a:gd name="connsiteX4" fmla="*/ 191 w 9483995"/>
              <a:gd name="connsiteY4" fmla="*/ 0 h 5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995" h="5775010">
                <a:moveTo>
                  <a:pt x="191" y="0"/>
                </a:moveTo>
                <a:lnTo>
                  <a:pt x="5955580" y="1"/>
                </a:lnTo>
                <a:lnTo>
                  <a:pt x="9483995" y="5775010"/>
                </a:lnTo>
                <a:lnTo>
                  <a:pt x="581" y="1118098"/>
                </a:lnTo>
                <a:cubicBezTo>
                  <a:pt x="1375" y="748210"/>
                  <a:pt x="-603" y="369888"/>
                  <a:pt x="191" y="0"/>
                </a:cubicBezTo>
                <a:close/>
              </a:path>
            </a:pathLst>
          </a:custGeom>
          <a:solidFill>
            <a:srgbClr val="C7E4F3"/>
          </a:solidFill>
        </p:spPr>
        <p:txBody>
          <a:bodyPr lIns="540000" tIns="360000" rIns="3924000"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4012738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im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rimaryColor"/>
          <p:cNvSpPr>
            <a:spLocks noGrp="1"/>
          </p:cNvSpPr>
          <p:nvPr>
            <p:ph type="body" sz="quarter" idx="12" hasCustomPrompt="1"/>
          </p:nvPr>
        </p:nvSpPr>
        <p:spPr>
          <a:xfrm>
            <a:off x="9898380" y="0"/>
            <a:ext cx="2291080" cy="1087120"/>
          </a:xfrm>
          <a:custGeom>
            <a:avLst/>
            <a:gdLst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1087120 h 1087120"/>
              <a:gd name="connsiteX4" fmla="*/ 0 w 2291080"/>
              <a:gd name="connsiteY4" fmla="*/ 0 h 1087120"/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1087120">
                <a:moveTo>
                  <a:pt x="0" y="0"/>
                </a:moveTo>
                <a:lnTo>
                  <a:pt x="2291080" y="0"/>
                </a:lnTo>
                <a:lnTo>
                  <a:pt x="2291080" y="1087120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95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symbol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/>
          <p:nvPr/>
        </p:nvSpPr>
        <p:spPr>
          <a:xfrm>
            <a:off x="-2714" y="542671"/>
            <a:ext cx="3098650" cy="6315329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3098650 w 12192313"/>
              <a:gd name="connsiteY3" fmla="*/ 6856643 h 6858000"/>
              <a:gd name="connsiteX4" fmla="*/ 2713 w 12192313"/>
              <a:gd name="connsiteY4" fmla="*/ 6858000 h 6858000"/>
              <a:gd name="connsiteX5" fmla="*/ 0 w 12192313"/>
              <a:gd name="connsiteY5" fmla="*/ 542671 h 6858000"/>
              <a:gd name="connsiteX6" fmla="*/ 2713 w 12192313"/>
              <a:gd name="connsiteY6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3098650 w 12192313"/>
              <a:gd name="connsiteY2" fmla="*/ 6856643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3098650"/>
              <a:gd name="connsiteY0" fmla="*/ 0 h 6858000"/>
              <a:gd name="connsiteX1" fmla="*/ 3098650 w 3098650"/>
              <a:gd name="connsiteY1" fmla="*/ 6856643 h 6858000"/>
              <a:gd name="connsiteX2" fmla="*/ 2713 w 3098650"/>
              <a:gd name="connsiteY2" fmla="*/ 6858000 h 6858000"/>
              <a:gd name="connsiteX3" fmla="*/ 0 w 3098650"/>
              <a:gd name="connsiteY3" fmla="*/ 542671 h 6858000"/>
              <a:gd name="connsiteX4" fmla="*/ 2713 w 3098650"/>
              <a:gd name="connsiteY4" fmla="*/ 0 h 6858000"/>
              <a:gd name="connsiteX0" fmla="*/ 0 w 3098650"/>
              <a:gd name="connsiteY0" fmla="*/ 1 h 6315330"/>
              <a:gd name="connsiteX1" fmla="*/ 3098650 w 3098650"/>
              <a:gd name="connsiteY1" fmla="*/ 6313973 h 6315330"/>
              <a:gd name="connsiteX2" fmla="*/ 2713 w 3098650"/>
              <a:gd name="connsiteY2" fmla="*/ 6315330 h 6315330"/>
              <a:gd name="connsiteX3" fmla="*/ 0 w 3098650"/>
              <a:gd name="connsiteY3" fmla="*/ 1 h 6315330"/>
              <a:gd name="connsiteX0" fmla="*/ 0 w 3098650"/>
              <a:gd name="connsiteY0" fmla="*/ 0 h 6315329"/>
              <a:gd name="connsiteX1" fmla="*/ 3098650 w 3098650"/>
              <a:gd name="connsiteY1" fmla="*/ 6313972 h 6315329"/>
              <a:gd name="connsiteX2" fmla="*/ 2713 w 3098650"/>
              <a:gd name="connsiteY2" fmla="*/ 6315329 h 6315329"/>
              <a:gd name="connsiteX3" fmla="*/ 0 w 3098650"/>
              <a:gd name="connsiteY3" fmla="*/ 0 h 631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650" h="6315329">
                <a:moveTo>
                  <a:pt x="0" y="0"/>
                </a:moveTo>
                <a:lnTo>
                  <a:pt x="3098650" y="6313972"/>
                </a:lnTo>
                <a:lnTo>
                  <a:pt x="2713" y="6315329"/>
                </a:lnTo>
                <a:cubicBezTo>
                  <a:pt x="1809" y="4210219"/>
                  <a:pt x="904" y="2105110"/>
                  <a:pt x="0" y="0"/>
                </a:cubicBezTo>
                <a:close/>
              </a:path>
            </a:pathLst>
          </a:cu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ymbolgrafik"/>
          <p:cNvSpPr>
            <a:spLocks noGrp="1"/>
          </p:cNvSpPr>
          <p:nvPr>
            <p:ph type="body" sz="quarter" idx="11" hasCustomPrompt="1"/>
          </p:nvPr>
        </p:nvSpPr>
        <p:spPr>
          <a:xfrm>
            <a:off x="5141863" y="2053306"/>
            <a:ext cx="5572800" cy="390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2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ThirdColor"/>
          <p:cNvSpPr/>
          <p:nvPr/>
        </p:nvSpPr>
        <p:spPr>
          <a:xfrm>
            <a:off x="538163" y="0"/>
            <a:ext cx="7850463" cy="2593340"/>
          </a:xfrm>
          <a:custGeom>
            <a:avLst/>
            <a:gdLst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2586037 w 7850463"/>
              <a:gd name="connsiteY3" fmla="*/ 2593340 h 2594113"/>
              <a:gd name="connsiteX4" fmla="*/ 0 w 7850463"/>
              <a:gd name="connsiteY4" fmla="*/ 2594113 h 2594113"/>
              <a:gd name="connsiteX5" fmla="*/ 0 w 7850463"/>
              <a:gd name="connsiteY5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2586037 w 7850463"/>
              <a:gd name="connsiteY2" fmla="*/ 2593340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3340"/>
              <a:gd name="connsiteX1" fmla="*/ 7850463 w 7850463"/>
              <a:gd name="connsiteY1" fmla="*/ 0 h 2593340"/>
              <a:gd name="connsiteX2" fmla="*/ 2586037 w 7850463"/>
              <a:gd name="connsiteY2" fmla="*/ 2593340 h 2593340"/>
              <a:gd name="connsiteX3" fmla="*/ 0 w 7850463"/>
              <a:gd name="connsiteY3" fmla="*/ 0 h 259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0463" h="2593340">
                <a:moveTo>
                  <a:pt x="0" y="0"/>
                </a:moveTo>
                <a:lnTo>
                  <a:pt x="7850463" y="0"/>
                </a:lnTo>
                <a:lnTo>
                  <a:pt x="2586037" y="259334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FourthColor"/>
          <p:cNvSpPr/>
          <p:nvPr/>
        </p:nvSpPr>
        <p:spPr>
          <a:xfrm>
            <a:off x="9381995" y="5523979"/>
            <a:ext cx="2807605" cy="1334022"/>
          </a:xfrm>
          <a:custGeom>
            <a:avLst/>
            <a:gdLst>
              <a:gd name="connsiteX0" fmla="*/ 0 w 2807605"/>
              <a:gd name="connsiteY0" fmla="*/ 0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  <a:gd name="connsiteX4" fmla="*/ 0 w 2807605"/>
              <a:gd name="connsiteY4" fmla="*/ 0 h 1334022"/>
              <a:gd name="connsiteX0" fmla="*/ 0 w 2807605"/>
              <a:gd name="connsiteY0" fmla="*/ 1334022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605" h="1334022">
                <a:moveTo>
                  <a:pt x="0" y="1334022"/>
                </a:moveTo>
                <a:lnTo>
                  <a:pt x="2807605" y="0"/>
                </a:lnTo>
                <a:lnTo>
                  <a:pt x="2807605" y="1334022"/>
                </a:lnTo>
                <a:lnTo>
                  <a:pt x="0" y="1334022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6431" y="2943992"/>
            <a:ext cx="6512195" cy="2105437"/>
          </a:xfrm>
        </p:spPr>
        <p:txBody>
          <a:bodyPr anchor="t" anchorCtr="0"/>
          <a:lstStyle>
            <a:lvl1pPr>
              <a:defRPr sz="26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0" y="288824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24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/>
          <p:nvPr/>
        </p:nvSpPr>
        <p:spPr>
          <a:xfrm>
            <a:off x="10899058" y="-1"/>
            <a:ext cx="1292942" cy="3933173"/>
          </a:xfrm>
          <a:custGeom>
            <a:avLst/>
            <a:gdLst>
              <a:gd name="connsiteX0" fmla="*/ 0 w 1290484"/>
              <a:gd name="connsiteY0" fmla="*/ 0 h 3933173"/>
              <a:gd name="connsiteX1" fmla="*/ 1290484 w 1290484"/>
              <a:gd name="connsiteY1" fmla="*/ 0 h 3933173"/>
              <a:gd name="connsiteX2" fmla="*/ 1290484 w 1290484"/>
              <a:gd name="connsiteY2" fmla="*/ 3933173 h 3933173"/>
              <a:gd name="connsiteX3" fmla="*/ 0 w 1290484"/>
              <a:gd name="connsiteY3" fmla="*/ 3933173 h 3933173"/>
              <a:gd name="connsiteX4" fmla="*/ 0 w 1290484"/>
              <a:gd name="connsiteY4" fmla="*/ 0 h 3933173"/>
              <a:gd name="connsiteX0" fmla="*/ 2458 w 1292942"/>
              <a:gd name="connsiteY0" fmla="*/ 0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5" fmla="*/ 2458 w 1292942"/>
              <a:gd name="connsiteY5" fmla="*/ 0 h 3933173"/>
              <a:gd name="connsiteX0" fmla="*/ 0 w 1292942"/>
              <a:gd name="connsiteY0" fmla="*/ 1264316 h 4056946"/>
              <a:gd name="connsiteX1" fmla="*/ 1292942 w 1292942"/>
              <a:gd name="connsiteY1" fmla="*/ 123773 h 4056946"/>
              <a:gd name="connsiteX2" fmla="*/ 1292942 w 1292942"/>
              <a:gd name="connsiteY2" fmla="*/ 4056946 h 4056946"/>
              <a:gd name="connsiteX3" fmla="*/ 2458 w 1292942"/>
              <a:gd name="connsiteY3" fmla="*/ 4056946 h 4056946"/>
              <a:gd name="connsiteX4" fmla="*/ 0 w 1292942"/>
              <a:gd name="connsiteY4" fmla="*/ 1264316 h 4056946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0 w 1292942"/>
              <a:gd name="connsiteY3" fmla="*/ 1140543 h 39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942" h="3933173">
                <a:moveTo>
                  <a:pt x="0" y="1140543"/>
                </a:moveTo>
                <a:lnTo>
                  <a:pt x="1292942" y="0"/>
                </a:lnTo>
                <a:lnTo>
                  <a:pt x="1292942" y="3933173"/>
                </a:lnTo>
                <a:lnTo>
                  <a:pt x="0" y="1140543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FourthColor"/>
          <p:cNvSpPr/>
          <p:nvPr/>
        </p:nvSpPr>
        <p:spPr>
          <a:xfrm>
            <a:off x="538163" y="2053193"/>
            <a:ext cx="7236777" cy="4804807"/>
          </a:xfrm>
          <a:custGeom>
            <a:avLst/>
            <a:gdLst>
              <a:gd name="connsiteX0" fmla="*/ 0 w 7236777"/>
              <a:gd name="connsiteY0" fmla="*/ 0 h 4804807"/>
              <a:gd name="connsiteX1" fmla="*/ 7236777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  <a:gd name="connsiteX4" fmla="*/ 0 w 7236777"/>
              <a:gd name="connsiteY4" fmla="*/ 0 h 4804807"/>
              <a:gd name="connsiteX0" fmla="*/ 0 w 7236777"/>
              <a:gd name="connsiteY0" fmla="*/ 0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5" fmla="*/ 0 w 7236777"/>
              <a:gd name="connsiteY5" fmla="*/ 0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6777" h="4804807">
                <a:moveTo>
                  <a:pt x="0" y="4804807"/>
                </a:moveTo>
                <a:lnTo>
                  <a:pt x="4911773" y="0"/>
                </a:lnTo>
                <a:lnTo>
                  <a:pt x="7236777" y="4804807"/>
                </a:lnTo>
                <a:lnTo>
                  <a:pt x="0" y="4804807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03066" y="2631758"/>
            <a:ext cx="5996330" cy="2105437"/>
          </a:xfrm>
        </p:spPr>
        <p:txBody>
          <a:bodyPr anchor="t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2" y="206885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rimaryColor"/>
          <p:cNvSpPr/>
          <p:nvPr/>
        </p:nvSpPr>
        <p:spPr>
          <a:xfrm>
            <a:off x="0" y="1038224"/>
            <a:ext cx="12189600" cy="5819776"/>
          </a:xfrm>
          <a:custGeom>
            <a:avLst/>
            <a:gdLst>
              <a:gd name="connsiteX0" fmla="*/ 0 w 12189600"/>
              <a:gd name="connsiteY0" fmla="*/ 0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  <a:gd name="connsiteX4" fmla="*/ 0 w 12189600"/>
              <a:gd name="connsiteY4" fmla="*/ 0 h 5819776"/>
              <a:gd name="connsiteX0" fmla="*/ 0 w 12189600"/>
              <a:gd name="connsiteY0" fmla="*/ 5819776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600" h="5819776">
                <a:moveTo>
                  <a:pt x="0" y="5819776"/>
                </a:moveTo>
                <a:lnTo>
                  <a:pt x="12189600" y="0"/>
                </a:lnTo>
                <a:lnTo>
                  <a:pt x="12189600" y="5819776"/>
                </a:lnTo>
                <a:lnTo>
                  <a:pt x="0" y="5819776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hirdColor"/>
          <p:cNvSpPr/>
          <p:nvPr/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  <a:gd name="connsiteX3" fmla="*/ 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6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  <a:ln>
            <a:noFill/>
          </a:ln>
        </p:spPr>
        <p:txBody>
          <a:bodyPr t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tino Linotype" panose="02040502050505030304" pitchFamily="18" charset="0"/>
              <a:buChar char="​"/>
              <a:tabLst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8" name="Symbolgrafik"/>
          <p:cNvSpPr>
            <a:spLocks noGrp="1"/>
          </p:cNvSpPr>
          <p:nvPr>
            <p:ph type="body" sz="quarter" idx="13" hasCustomPrompt="1"/>
          </p:nvPr>
        </p:nvSpPr>
        <p:spPr>
          <a:xfrm>
            <a:off x="5623200" y="3448800"/>
            <a:ext cx="6799000" cy="47610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45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sside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6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 txBox="1">
            <a:spLocks/>
          </p:cNvSpPr>
          <p:nvPr/>
        </p:nvSpPr>
        <p:spPr>
          <a:xfrm>
            <a:off x="-2666" y="-1"/>
            <a:ext cx="12192266" cy="6870891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2234909 h 6868768"/>
              <a:gd name="connsiteX5" fmla="*/ 253 w 12189853"/>
              <a:gd name="connsiteY5" fmla="*/ 0 h 6868768"/>
              <a:gd name="connsiteX0" fmla="*/ 253 w 12189853"/>
              <a:gd name="connsiteY0" fmla="*/ 0 h 7208554"/>
              <a:gd name="connsiteX1" fmla="*/ 12189853 w 12189853"/>
              <a:gd name="connsiteY1" fmla="*/ 0 h 7208554"/>
              <a:gd name="connsiteX2" fmla="*/ 12189795 w 12189853"/>
              <a:gd name="connsiteY2" fmla="*/ 4441723 h 7208554"/>
              <a:gd name="connsiteX3" fmla="*/ 7273331 w 12189853"/>
              <a:gd name="connsiteY3" fmla="*/ 6868768 h 7208554"/>
              <a:gd name="connsiteX4" fmla="*/ 253 w 12189853"/>
              <a:gd name="connsiteY4" fmla="*/ 6806909 h 7208554"/>
              <a:gd name="connsiteX5" fmla="*/ 253 w 12189853"/>
              <a:gd name="connsiteY5" fmla="*/ 0 h 7208554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6806909 h 6868768"/>
              <a:gd name="connsiteX5" fmla="*/ 253 w 12189853"/>
              <a:gd name="connsiteY5" fmla="*/ 0 h 6868768"/>
              <a:gd name="connsiteX0" fmla="*/ 115 w 12189715"/>
              <a:gd name="connsiteY0" fmla="*/ 0 h 6868768"/>
              <a:gd name="connsiteX1" fmla="*/ 12189715 w 12189715"/>
              <a:gd name="connsiteY1" fmla="*/ 0 h 6868768"/>
              <a:gd name="connsiteX2" fmla="*/ 12189657 w 12189715"/>
              <a:gd name="connsiteY2" fmla="*/ 4441723 h 6868768"/>
              <a:gd name="connsiteX3" fmla="*/ 7273193 w 12189715"/>
              <a:gd name="connsiteY3" fmla="*/ 6868768 h 6868768"/>
              <a:gd name="connsiteX4" fmla="*/ 2781 w 12189715"/>
              <a:gd name="connsiteY4" fmla="*/ 6860227 h 6868768"/>
              <a:gd name="connsiteX5" fmla="*/ 115 w 12189715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73330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2893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666 w 12192266"/>
              <a:gd name="connsiteY0" fmla="*/ 0 h 6870891"/>
              <a:gd name="connsiteX1" fmla="*/ 12192266 w 12192266"/>
              <a:gd name="connsiteY1" fmla="*/ 0 h 6870891"/>
              <a:gd name="connsiteX2" fmla="*/ 12192208 w 12192266"/>
              <a:gd name="connsiteY2" fmla="*/ 4441723 h 6870891"/>
              <a:gd name="connsiteX3" fmla="*/ 7265080 w 12192266"/>
              <a:gd name="connsiteY3" fmla="*/ 6868768 h 6870891"/>
              <a:gd name="connsiteX4" fmla="*/ 0 w 12192266"/>
              <a:gd name="connsiteY4" fmla="*/ 6870891 h 6870891"/>
              <a:gd name="connsiteX5" fmla="*/ 2666 w 12192266"/>
              <a:gd name="connsiteY5" fmla="*/ 0 h 68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266" h="6870891">
                <a:moveTo>
                  <a:pt x="2666" y="0"/>
                </a:moveTo>
                <a:lnTo>
                  <a:pt x="12192266" y="0"/>
                </a:lnTo>
                <a:cubicBezTo>
                  <a:pt x="12192247" y="1480574"/>
                  <a:pt x="12192227" y="2961149"/>
                  <a:pt x="12192208" y="4441723"/>
                </a:cubicBezTo>
                <a:lnTo>
                  <a:pt x="7265080" y="6868768"/>
                </a:lnTo>
                <a:lnTo>
                  <a:pt x="0" y="6870891"/>
                </a:lnTo>
                <a:cubicBezTo>
                  <a:pt x="873" y="6127668"/>
                  <a:pt x="1793" y="743223"/>
                  <a:pt x="2666" y="0"/>
                </a:cubicBezTo>
                <a:close/>
              </a:path>
            </a:pathLst>
          </a:custGeom>
          <a:solidFill>
            <a:srgbClr val="005A9B"/>
          </a:solid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12762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999" y="1422400"/>
            <a:ext cx="11109075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urth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381"/>
              <a:gd name="connsiteX1" fmla="*/ 12193200 w 12193200"/>
              <a:gd name="connsiteY1" fmla="*/ 0 h 6860381"/>
              <a:gd name="connsiteX2" fmla="*/ 12192000 w 12193200"/>
              <a:gd name="connsiteY2" fmla="*/ 4450556 h 6860381"/>
              <a:gd name="connsiteX3" fmla="*/ 7278052 w 12193200"/>
              <a:gd name="connsiteY3" fmla="*/ 6860381 h 6860381"/>
              <a:gd name="connsiteX4" fmla="*/ 0 w 12193200"/>
              <a:gd name="connsiteY4" fmla="*/ 6858000 h 6860381"/>
              <a:gd name="connsiteX5" fmla="*/ 0 w 12193200"/>
              <a:gd name="connsiteY5" fmla="*/ 0 h 6860381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7567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756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2232000"/>
            <a:ext cx="8348400" cy="4629600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8428" h="4624083">
                <a:moveTo>
                  <a:pt x="0" y="4624083"/>
                </a:moveTo>
                <a:lnTo>
                  <a:pt x="0" y="0"/>
                </a:lnTo>
                <a:lnTo>
                  <a:pt x="8348428" y="4095393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432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4499058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ondaryColor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422400"/>
            <a:ext cx="111096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142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3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7960" y="1422401"/>
            <a:ext cx="5221114" cy="489267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999" y="1422400"/>
            <a:ext cx="11109075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427961" y="1422400"/>
            <a:ext cx="5221114" cy="4892675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35499" y="4815191"/>
            <a:ext cx="2358027" cy="2042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53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53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553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216000" bIns="216000" anchor="b" anchorCtr="0">
            <a:normAutofit/>
          </a:bodyPr>
          <a:lstStyle>
            <a:lvl1pPr algn="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>
          <a:xfrm>
            <a:off x="9778663" y="6948673"/>
            <a:ext cx="1872000" cy="241200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00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427961" y="1422400"/>
            <a:ext cx="5221114" cy="4892675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2358000" cy="2008253"/>
          </a:xfrm>
          <a:custGeom>
            <a:avLst/>
            <a:gdLst>
              <a:gd name="connsiteX0" fmla="*/ 0 w 2341265"/>
              <a:gd name="connsiteY0" fmla="*/ 0 h 2042809"/>
              <a:gd name="connsiteX1" fmla="*/ 2341265 w 2341265"/>
              <a:gd name="connsiteY1" fmla="*/ 0 h 2042809"/>
              <a:gd name="connsiteX2" fmla="*/ 2341265 w 2341265"/>
              <a:gd name="connsiteY2" fmla="*/ 2042809 h 2042809"/>
              <a:gd name="connsiteX3" fmla="*/ 0 w 2341265"/>
              <a:gd name="connsiteY3" fmla="*/ 2042809 h 2042809"/>
              <a:gd name="connsiteX4" fmla="*/ 0 w 2341265"/>
              <a:gd name="connsiteY4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2341265 w 2341820"/>
              <a:gd name="connsiteY3" fmla="*/ 2042809 h 2042809"/>
              <a:gd name="connsiteX4" fmla="*/ 0 w 2341820"/>
              <a:gd name="connsiteY4" fmla="*/ 2042809 h 2042809"/>
              <a:gd name="connsiteX5" fmla="*/ 0 w 2341820"/>
              <a:gd name="connsiteY5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0 w 2341820"/>
              <a:gd name="connsiteY3" fmla="*/ 2042809 h 2042809"/>
              <a:gd name="connsiteX4" fmla="*/ 0 w 2341820"/>
              <a:gd name="connsiteY4" fmla="*/ 0 h 2042809"/>
              <a:gd name="connsiteX0" fmla="*/ 0 w 2341820"/>
              <a:gd name="connsiteY0" fmla="*/ 0 h 2010911"/>
              <a:gd name="connsiteX1" fmla="*/ 2341265 w 2341820"/>
              <a:gd name="connsiteY1" fmla="*/ 0 h 2010911"/>
              <a:gd name="connsiteX2" fmla="*/ 2341820 w 2341820"/>
              <a:gd name="connsiteY2" fmla="*/ 893135 h 2010911"/>
              <a:gd name="connsiteX3" fmla="*/ 2658 w 2341820"/>
              <a:gd name="connsiteY3" fmla="*/ 2010911 h 2010911"/>
              <a:gd name="connsiteX4" fmla="*/ 0 w 2341820"/>
              <a:gd name="connsiteY4" fmla="*/ 0 h 2010911"/>
              <a:gd name="connsiteX0" fmla="*/ 0 w 2341820"/>
              <a:gd name="connsiteY0" fmla="*/ 0 h 2008253"/>
              <a:gd name="connsiteX1" fmla="*/ 2341265 w 2341820"/>
              <a:gd name="connsiteY1" fmla="*/ 0 h 2008253"/>
              <a:gd name="connsiteX2" fmla="*/ 2341820 w 2341820"/>
              <a:gd name="connsiteY2" fmla="*/ 893135 h 2008253"/>
              <a:gd name="connsiteX3" fmla="*/ 0 w 2341820"/>
              <a:gd name="connsiteY3" fmla="*/ 2008253 h 2008253"/>
              <a:gd name="connsiteX4" fmla="*/ 0 w 2341820"/>
              <a:gd name="connsiteY4" fmla="*/ 0 h 20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820" h="2008253">
                <a:moveTo>
                  <a:pt x="0" y="0"/>
                </a:moveTo>
                <a:lnTo>
                  <a:pt x="2341265" y="0"/>
                </a:lnTo>
                <a:lnTo>
                  <a:pt x="2341820" y="893135"/>
                </a:lnTo>
                <a:lnTo>
                  <a:pt x="0" y="20082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16000" tIns="216000" rIns="180000" bIns="0" anchor="t" anchorCtr="0">
            <a:normAutofit/>
          </a:bodyPr>
          <a:lstStyle>
            <a:lvl1pPr algn="l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855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14846" y="5022669"/>
            <a:ext cx="2730137" cy="1835331"/>
          </a:xfrm>
          <a:prstGeom prst="triangle">
            <a:avLst>
              <a:gd name="adj" fmla="val 66533"/>
            </a:avLst>
          </a:prstGeom>
          <a:solidFill>
            <a:schemeClr val="bg1"/>
          </a:solidFill>
        </p:spPr>
        <p:txBody>
          <a:bodyPr lIns="0" rIns="0" bIns="216000" anchor="b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04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98971" y="428"/>
            <a:ext cx="2699646" cy="181833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9837"/>
              <a:gd name="connsiteX1" fmla="*/ 10000 w 10000"/>
              <a:gd name="connsiteY1" fmla="*/ 0 h 9837"/>
              <a:gd name="connsiteX2" fmla="*/ 6638 w 10000"/>
              <a:gd name="connsiteY2" fmla="*/ 9837 h 9837"/>
              <a:gd name="connsiteX3" fmla="*/ 0 w 10000"/>
              <a:gd name="connsiteY3" fmla="*/ 0 h 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837">
                <a:moveTo>
                  <a:pt x="0" y="0"/>
                </a:moveTo>
                <a:lnTo>
                  <a:pt x="10000" y="0"/>
                </a:lnTo>
                <a:lnTo>
                  <a:pt x="6638" y="98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540000" tIns="216000" rIns="216000" bIns="0" anchor="t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493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ondaryColor"/>
          <p:cNvSpPr/>
          <p:nvPr/>
        </p:nvSpPr>
        <p:spPr>
          <a:xfrm>
            <a:off x="0" y="0"/>
            <a:ext cx="1219616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12192000 w 12193200"/>
              <a:gd name="connsiteY3" fmla="*/ 4450556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06330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4458"/>
              <a:gd name="connsiteY0" fmla="*/ 0 h 6858000"/>
              <a:gd name="connsiteX1" fmla="*/ 12193200 w 12194458"/>
              <a:gd name="connsiteY1" fmla="*/ 0 h 6858000"/>
              <a:gd name="connsiteX2" fmla="*/ 12194458 w 12194458"/>
              <a:gd name="connsiteY2" fmla="*/ 1894040 h 6858000"/>
              <a:gd name="connsiteX3" fmla="*/ 7272721 w 12194458"/>
              <a:gd name="connsiteY3" fmla="*/ 6858000 h 6858000"/>
              <a:gd name="connsiteX4" fmla="*/ 0 w 12194458"/>
              <a:gd name="connsiteY4" fmla="*/ 6858000 h 6858000"/>
              <a:gd name="connsiteX5" fmla="*/ 0 w 12194458"/>
              <a:gd name="connsiteY5" fmla="*/ 0 h 6858000"/>
              <a:gd name="connsiteX0" fmla="*/ 0 w 12204732"/>
              <a:gd name="connsiteY0" fmla="*/ 0 h 6858000"/>
              <a:gd name="connsiteX1" fmla="*/ 12193200 w 12204732"/>
              <a:gd name="connsiteY1" fmla="*/ 0 h 6858000"/>
              <a:gd name="connsiteX2" fmla="*/ 12204732 w 12204732"/>
              <a:gd name="connsiteY2" fmla="*/ 1883766 h 6858000"/>
              <a:gd name="connsiteX3" fmla="*/ 7272721 w 12204732"/>
              <a:gd name="connsiteY3" fmla="*/ 6858000 h 6858000"/>
              <a:gd name="connsiteX4" fmla="*/ 0 w 12204732"/>
              <a:gd name="connsiteY4" fmla="*/ 6858000 h 6858000"/>
              <a:gd name="connsiteX5" fmla="*/ 0 w 12204732"/>
              <a:gd name="connsiteY5" fmla="*/ 0 h 6858000"/>
              <a:gd name="connsiteX0" fmla="*/ 0 w 12196160"/>
              <a:gd name="connsiteY0" fmla="*/ 0 h 6858000"/>
              <a:gd name="connsiteX1" fmla="*/ 12193200 w 12196160"/>
              <a:gd name="connsiteY1" fmla="*/ 0 h 6858000"/>
              <a:gd name="connsiteX2" fmla="*/ 12196160 w 12196160"/>
              <a:gd name="connsiteY2" fmla="*/ 1883766 h 6858000"/>
              <a:gd name="connsiteX3" fmla="*/ 7272721 w 12196160"/>
              <a:gd name="connsiteY3" fmla="*/ 6858000 h 6858000"/>
              <a:gd name="connsiteX4" fmla="*/ 0 w 12196160"/>
              <a:gd name="connsiteY4" fmla="*/ 6858000 h 6858000"/>
              <a:gd name="connsiteX5" fmla="*/ 0 w 1219616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160" h="6858000">
                <a:moveTo>
                  <a:pt x="0" y="0"/>
                </a:moveTo>
                <a:lnTo>
                  <a:pt x="12193200" y="0"/>
                </a:lnTo>
                <a:cubicBezTo>
                  <a:pt x="12193619" y="631347"/>
                  <a:pt x="12195741" y="1252419"/>
                  <a:pt x="12196160" y="1883766"/>
                </a:cubicBezTo>
                <a:lnTo>
                  <a:pt x="7272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0" y="858644"/>
            <a:ext cx="8880810" cy="6002956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0840" h="4624083">
                <a:moveTo>
                  <a:pt x="0" y="4624083"/>
                </a:moveTo>
                <a:lnTo>
                  <a:pt x="0" y="0"/>
                </a:lnTo>
                <a:lnTo>
                  <a:pt x="8880840" y="3365952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pos="257" userDrawn="1">
          <p15:clr>
            <a:srgbClr val="00000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rd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60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Ligebenet trekant 8"/>
          <p:cNvSpPr/>
          <p:nvPr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rimaryColor"/>
          <p:cNvSpPr txBox="1">
            <a:spLocks/>
          </p:cNvSpPr>
          <p:nvPr/>
        </p:nvSpPr>
        <p:spPr>
          <a:xfrm>
            <a:off x="0" y="2646131"/>
            <a:ext cx="7915600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600" h="4211869">
                <a:moveTo>
                  <a:pt x="0" y="0"/>
                </a:moveTo>
                <a:lnTo>
                  <a:pt x="7915600" y="3891796"/>
                </a:lnTo>
                <a:lnTo>
                  <a:pt x="7259309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1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AE7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7223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6457950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645795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1072243"/>
                </a:lnTo>
                <a:lnTo>
                  <a:pt x="6457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PrimaryColor"/>
          <p:cNvSpPr txBox="1">
            <a:spLocks/>
          </p:cNvSpPr>
          <p:nvPr/>
        </p:nvSpPr>
        <p:spPr>
          <a:xfrm>
            <a:off x="-1" y="2646131"/>
            <a:ext cx="7153275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6465094 w 7915600"/>
              <a:gd name="connsiteY4" fmla="*/ 4211869 h 4211869"/>
              <a:gd name="connsiteX5" fmla="*/ 0 w 7915600"/>
              <a:gd name="connsiteY5" fmla="*/ 4211574 h 4211869"/>
              <a:gd name="connsiteX6" fmla="*/ 0 w 7915600"/>
              <a:gd name="connsiteY6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6465094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153275"/>
              <a:gd name="connsiteY0" fmla="*/ 0 h 4211869"/>
              <a:gd name="connsiteX1" fmla="*/ 7153275 w 7153275"/>
              <a:gd name="connsiteY1" fmla="*/ 3514163 h 4211869"/>
              <a:gd name="connsiteX2" fmla="*/ 6465094 w 7153275"/>
              <a:gd name="connsiteY2" fmla="*/ 4211869 h 4211869"/>
              <a:gd name="connsiteX3" fmla="*/ 0 w 7153275"/>
              <a:gd name="connsiteY3" fmla="*/ 4211574 h 4211869"/>
              <a:gd name="connsiteX4" fmla="*/ 0 w 7153275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275" h="4211869">
                <a:moveTo>
                  <a:pt x="0" y="0"/>
                </a:moveTo>
                <a:lnTo>
                  <a:pt x="7153275" y="3514163"/>
                </a:lnTo>
                <a:lnTo>
                  <a:pt x="6465094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CCB02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6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2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3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9662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bille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urthColor"/>
          <p:cNvSpPr/>
          <p:nvPr/>
        </p:nvSpPr>
        <p:spPr>
          <a:xfrm>
            <a:off x="0" y="0"/>
            <a:ext cx="12193200" cy="6860458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3056179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83217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53072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60458">
                <a:moveTo>
                  <a:pt x="0" y="0"/>
                </a:moveTo>
                <a:lnTo>
                  <a:pt x="12193200" y="0"/>
                </a:lnTo>
                <a:lnTo>
                  <a:pt x="12192000" y="2353072"/>
                </a:lnTo>
                <a:lnTo>
                  <a:pt x="3036515" y="686045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18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1929161"/>
            <a:ext cx="6539663" cy="4932439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3035720 w 8348428"/>
              <a:gd name="connsiteY4" fmla="*/ 4623012 h 4624083"/>
              <a:gd name="connsiteX5" fmla="*/ 0 w 8348428"/>
              <a:gd name="connsiteY5" fmla="*/ 4624083 h 4624083"/>
              <a:gd name="connsiteX0" fmla="*/ 0 w 8437440"/>
              <a:gd name="connsiteY0" fmla="*/ 4624083 h 4624083"/>
              <a:gd name="connsiteX1" fmla="*/ 0 w 8437440"/>
              <a:gd name="connsiteY1" fmla="*/ 0 h 4624083"/>
              <a:gd name="connsiteX2" fmla="*/ 8437440 w 8437440"/>
              <a:gd name="connsiteY2" fmla="*/ 3898153 h 4624083"/>
              <a:gd name="connsiteX3" fmla="*/ 7275300 w 8437440"/>
              <a:gd name="connsiteY3" fmla="*/ 4622421 h 4624083"/>
              <a:gd name="connsiteX4" fmla="*/ 3035720 w 8437440"/>
              <a:gd name="connsiteY4" fmla="*/ 4623012 h 4624083"/>
              <a:gd name="connsiteX5" fmla="*/ 0 w 8437440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8453624 w 8453624"/>
              <a:gd name="connsiteY2" fmla="*/ 3890567 h 4624083"/>
              <a:gd name="connsiteX3" fmla="*/ 7275300 w 8453624"/>
              <a:gd name="connsiteY3" fmla="*/ 4622421 h 4624083"/>
              <a:gd name="connsiteX4" fmla="*/ 3035720 w 8453624"/>
              <a:gd name="connsiteY4" fmla="*/ 4623012 h 4624083"/>
              <a:gd name="connsiteX5" fmla="*/ 0 w 8453624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6539685 w 8453624"/>
              <a:gd name="connsiteY2" fmla="*/ 3005715 h 4624083"/>
              <a:gd name="connsiteX3" fmla="*/ 8453624 w 8453624"/>
              <a:gd name="connsiteY3" fmla="*/ 3890567 h 4624083"/>
              <a:gd name="connsiteX4" fmla="*/ 7275300 w 8453624"/>
              <a:gd name="connsiteY4" fmla="*/ 4622421 h 4624083"/>
              <a:gd name="connsiteX5" fmla="*/ 3035720 w 8453624"/>
              <a:gd name="connsiteY5" fmla="*/ 4623012 h 4624083"/>
              <a:gd name="connsiteX6" fmla="*/ 0 w 8453624"/>
              <a:gd name="connsiteY6" fmla="*/ 4624083 h 4624083"/>
              <a:gd name="connsiteX0" fmla="*/ 0 w 7275300"/>
              <a:gd name="connsiteY0" fmla="*/ 4624083 h 4624083"/>
              <a:gd name="connsiteX1" fmla="*/ 0 w 7275300"/>
              <a:gd name="connsiteY1" fmla="*/ 0 h 4624083"/>
              <a:gd name="connsiteX2" fmla="*/ 6539685 w 7275300"/>
              <a:gd name="connsiteY2" fmla="*/ 3005715 h 4624083"/>
              <a:gd name="connsiteX3" fmla="*/ 7275300 w 7275300"/>
              <a:gd name="connsiteY3" fmla="*/ 4622421 h 4624083"/>
              <a:gd name="connsiteX4" fmla="*/ 3035720 w 7275300"/>
              <a:gd name="connsiteY4" fmla="*/ 4623012 h 4624083"/>
              <a:gd name="connsiteX5" fmla="*/ 0 w 7275300"/>
              <a:gd name="connsiteY5" fmla="*/ 4624083 h 4624083"/>
              <a:gd name="connsiteX0" fmla="*/ 0 w 6539685"/>
              <a:gd name="connsiteY0" fmla="*/ 4624083 h 4624083"/>
              <a:gd name="connsiteX1" fmla="*/ 0 w 6539685"/>
              <a:gd name="connsiteY1" fmla="*/ 0 h 4624083"/>
              <a:gd name="connsiteX2" fmla="*/ 6539685 w 6539685"/>
              <a:gd name="connsiteY2" fmla="*/ 3005715 h 4624083"/>
              <a:gd name="connsiteX3" fmla="*/ 3035720 w 6539685"/>
              <a:gd name="connsiteY3" fmla="*/ 4623012 h 4624083"/>
              <a:gd name="connsiteX4" fmla="*/ 0 w 653968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685" h="4624083">
                <a:moveTo>
                  <a:pt x="0" y="4624083"/>
                </a:moveTo>
                <a:lnTo>
                  <a:pt x="0" y="0"/>
                </a:lnTo>
                <a:lnTo>
                  <a:pt x="6539685" y="3005715"/>
                </a:lnTo>
                <a:lnTo>
                  <a:pt x="3035720" y="4623012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177145"/>
            <a:ext cx="3728782" cy="2349655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grpSp>
        <p:nvGrpSpPr>
          <p:cNvPr id="16" name="Gruppe 15"/>
          <p:cNvGrpSpPr/>
          <p:nvPr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7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15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2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940515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257" userDrawn="1">
          <p15:clr>
            <a:srgbClr val="000000"/>
          </p15:clr>
        </p15:guide>
        <p15:guide id="3" pos="7423" userDrawn="1">
          <p15:clr>
            <a:srgbClr val="00000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urthColor"/>
          <p:cNvSpPr/>
          <p:nvPr/>
        </p:nvSpPr>
        <p:spPr>
          <a:xfrm>
            <a:off x="0" y="0"/>
            <a:ext cx="12193986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9111236 w 12193986"/>
              <a:gd name="connsiteY4" fmla="*/ 6856511 h 6858000"/>
              <a:gd name="connsiteX5" fmla="*/ 0 w 12193986"/>
              <a:gd name="connsiteY5" fmla="*/ 6858000 h 6858000"/>
              <a:gd name="connsiteX6" fmla="*/ 0 w 12193986"/>
              <a:gd name="connsiteY6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9111236 w 12193986"/>
              <a:gd name="connsiteY3" fmla="*/ 6856511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86" h="6858000">
                <a:moveTo>
                  <a:pt x="0" y="0"/>
                </a:moveTo>
                <a:lnTo>
                  <a:pt x="12193200" y="0"/>
                </a:lnTo>
                <a:lnTo>
                  <a:pt x="12193986" y="577829"/>
                </a:lnTo>
                <a:lnTo>
                  <a:pt x="9111236" y="685651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1" y="867578"/>
            <a:ext cx="9710757" cy="5994022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  <a:gd name="connsiteX0" fmla="*/ 0 w 8863244"/>
              <a:gd name="connsiteY0" fmla="*/ 4624083 h 4624083"/>
              <a:gd name="connsiteX1" fmla="*/ 0 w 8863244"/>
              <a:gd name="connsiteY1" fmla="*/ 0 h 4624083"/>
              <a:gd name="connsiteX2" fmla="*/ 8863244 w 8863244"/>
              <a:gd name="connsiteY2" fmla="*/ 3674039 h 4624083"/>
              <a:gd name="connsiteX3" fmla="*/ 7275300 w 8863244"/>
              <a:gd name="connsiteY3" fmla="*/ 4622421 h 4624083"/>
              <a:gd name="connsiteX4" fmla="*/ 0 w 8863244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7275300 w 8870786"/>
              <a:gd name="connsiteY3" fmla="*/ 4622421 h 4624083"/>
              <a:gd name="connsiteX4" fmla="*/ 0 w 8870786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8310963 w 8870786"/>
              <a:gd name="connsiteY3" fmla="*/ 4622421 h 4624083"/>
              <a:gd name="connsiteX4" fmla="*/ 0 w 8870786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5078"/>
              <a:gd name="connsiteY0" fmla="*/ 4624083 h 4624083"/>
              <a:gd name="connsiteX1" fmla="*/ 0 w 8865078"/>
              <a:gd name="connsiteY1" fmla="*/ 0 h 4624083"/>
              <a:gd name="connsiteX2" fmla="*/ 8865078 w 8865078"/>
              <a:gd name="connsiteY2" fmla="*/ 3678001 h 4624083"/>
              <a:gd name="connsiteX3" fmla="*/ 8310963 w 8865078"/>
              <a:gd name="connsiteY3" fmla="*/ 4622421 h 4624083"/>
              <a:gd name="connsiteX4" fmla="*/ 0 w 8865078"/>
              <a:gd name="connsiteY4" fmla="*/ 4624083 h 4624083"/>
              <a:gd name="connsiteX0" fmla="*/ 0 w 8862905"/>
              <a:gd name="connsiteY0" fmla="*/ 4624083 h 4624083"/>
              <a:gd name="connsiteX1" fmla="*/ 0 w 8862905"/>
              <a:gd name="connsiteY1" fmla="*/ 0 h 4624083"/>
              <a:gd name="connsiteX2" fmla="*/ 8862905 w 8862905"/>
              <a:gd name="connsiteY2" fmla="*/ 3678001 h 4624083"/>
              <a:gd name="connsiteX3" fmla="*/ 8310963 w 8862905"/>
              <a:gd name="connsiteY3" fmla="*/ 4622421 h 4624083"/>
              <a:gd name="connsiteX4" fmla="*/ 0 w 886290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2905" h="4624083">
                <a:moveTo>
                  <a:pt x="0" y="4624083"/>
                </a:moveTo>
                <a:lnTo>
                  <a:pt x="0" y="0"/>
                </a:lnTo>
                <a:lnTo>
                  <a:pt x="8862905" y="3678001"/>
                </a:lnTo>
                <a:lnTo>
                  <a:pt x="8310963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005A9B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/>
        </p:nvSpPr>
        <p:spPr>
          <a:xfrm>
            <a:off x="-554" y="1110236"/>
            <a:ext cx="9485666" cy="5751364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9487684"/>
              <a:gd name="connsiteY0" fmla="*/ 4624083 h 4624083"/>
              <a:gd name="connsiteX1" fmla="*/ 0 w 9487684"/>
              <a:gd name="connsiteY1" fmla="*/ 0 h 4624083"/>
              <a:gd name="connsiteX2" fmla="*/ 9487684 w 9487684"/>
              <a:gd name="connsiteY2" fmla="*/ 3528941 h 4624083"/>
              <a:gd name="connsiteX3" fmla="*/ 7275300 w 9487684"/>
              <a:gd name="connsiteY3" fmla="*/ 4622421 h 4624083"/>
              <a:gd name="connsiteX4" fmla="*/ 0 w 9487684"/>
              <a:gd name="connsiteY4" fmla="*/ 4624083 h 4624083"/>
              <a:gd name="connsiteX0" fmla="*/ 0 w 9487684"/>
              <a:gd name="connsiteY0" fmla="*/ 5742015 h 5742015"/>
              <a:gd name="connsiteX1" fmla="*/ 4997 w 9487684"/>
              <a:gd name="connsiteY1" fmla="*/ 0 h 5742015"/>
              <a:gd name="connsiteX2" fmla="*/ 9487684 w 9487684"/>
              <a:gd name="connsiteY2" fmla="*/ 4646873 h 5742015"/>
              <a:gd name="connsiteX3" fmla="*/ 7275300 w 9487684"/>
              <a:gd name="connsiteY3" fmla="*/ 5740353 h 5742015"/>
              <a:gd name="connsiteX4" fmla="*/ 0 w 9487684"/>
              <a:gd name="connsiteY4" fmla="*/ 5742015 h 5742015"/>
              <a:gd name="connsiteX0" fmla="*/ 0 w 9487684"/>
              <a:gd name="connsiteY0" fmla="*/ 5744510 h 5744510"/>
              <a:gd name="connsiteX1" fmla="*/ 4997 w 9487684"/>
              <a:gd name="connsiteY1" fmla="*/ 0 h 5744510"/>
              <a:gd name="connsiteX2" fmla="*/ 9487684 w 9487684"/>
              <a:gd name="connsiteY2" fmla="*/ 4649368 h 5744510"/>
              <a:gd name="connsiteX3" fmla="*/ 7275300 w 9487684"/>
              <a:gd name="connsiteY3" fmla="*/ 5742848 h 5744510"/>
              <a:gd name="connsiteX4" fmla="*/ 0 w 9487684"/>
              <a:gd name="connsiteY4" fmla="*/ 5744510 h 5744510"/>
              <a:gd name="connsiteX0" fmla="*/ 0 w 9495304"/>
              <a:gd name="connsiteY0" fmla="*/ 5744510 h 5744510"/>
              <a:gd name="connsiteX1" fmla="*/ 4997 w 9495304"/>
              <a:gd name="connsiteY1" fmla="*/ 0 h 5744510"/>
              <a:gd name="connsiteX2" fmla="*/ 9495304 w 9495304"/>
              <a:gd name="connsiteY2" fmla="*/ 4654443 h 5744510"/>
              <a:gd name="connsiteX3" fmla="*/ 7275300 w 9495304"/>
              <a:gd name="connsiteY3" fmla="*/ 5742848 h 5744510"/>
              <a:gd name="connsiteX4" fmla="*/ 0 w 9495304"/>
              <a:gd name="connsiteY4" fmla="*/ 5744510 h 5744510"/>
              <a:gd name="connsiteX0" fmla="*/ 0 w 9490224"/>
              <a:gd name="connsiteY0" fmla="*/ 5744510 h 5744510"/>
              <a:gd name="connsiteX1" fmla="*/ 4997 w 9490224"/>
              <a:gd name="connsiteY1" fmla="*/ 0 h 5744510"/>
              <a:gd name="connsiteX2" fmla="*/ 9490224 w 9490224"/>
              <a:gd name="connsiteY2" fmla="*/ 4659518 h 5744510"/>
              <a:gd name="connsiteX3" fmla="*/ 7275300 w 9490224"/>
              <a:gd name="connsiteY3" fmla="*/ 5742848 h 5744510"/>
              <a:gd name="connsiteX4" fmla="*/ 0 w 9490224"/>
              <a:gd name="connsiteY4" fmla="*/ 5744510 h 5744510"/>
              <a:gd name="connsiteX0" fmla="*/ 0 w 9485144"/>
              <a:gd name="connsiteY0" fmla="*/ 5744510 h 5744510"/>
              <a:gd name="connsiteX1" fmla="*/ 4997 w 9485144"/>
              <a:gd name="connsiteY1" fmla="*/ 0 h 5744510"/>
              <a:gd name="connsiteX2" fmla="*/ 9485144 w 9485144"/>
              <a:gd name="connsiteY2" fmla="*/ 4656982 h 5744510"/>
              <a:gd name="connsiteX3" fmla="*/ 7275300 w 9485144"/>
              <a:gd name="connsiteY3" fmla="*/ 5742848 h 5744510"/>
              <a:gd name="connsiteX4" fmla="*/ 0 w 9485144"/>
              <a:gd name="connsiteY4" fmla="*/ 5744510 h 5744510"/>
              <a:gd name="connsiteX0" fmla="*/ 554 w 9485698"/>
              <a:gd name="connsiteY0" fmla="*/ 5744510 h 5744510"/>
              <a:gd name="connsiteX1" fmla="*/ 471 w 9485698"/>
              <a:gd name="connsiteY1" fmla="*/ 0 h 5744510"/>
              <a:gd name="connsiteX2" fmla="*/ 9485698 w 9485698"/>
              <a:gd name="connsiteY2" fmla="*/ 4656982 h 5744510"/>
              <a:gd name="connsiteX3" fmla="*/ 7275854 w 9485698"/>
              <a:gd name="connsiteY3" fmla="*/ 5742848 h 5744510"/>
              <a:gd name="connsiteX4" fmla="*/ 554 w 9485698"/>
              <a:gd name="connsiteY4" fmla="*/ 5744510 h 57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5698" h="5744510">
                <a:moveTo>
                  <a:pt x="554" y="5744510"/>
                </a:moveTo>
                <a:cubicBezTo>
                  <a:pt x="2220" y="3830505"/>
                  <a:pt x="-1195" y="1914005"/>
                  <a:pt x="471" y="0"/>
                </a:cubicBezTo>
                <a:lnTo>
                  <a:pt x="9485698" y="4656982"/>
                </a:lnTo>
                <a:lnTo>
                  <a:pt x="7275854" y="5742848"/>
                </a:lnTo>
                <a:lnTo>
                  <a:pt x="554" y="5744510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sz="100" dirty="0">
              <a:solidFill>
                <a:schemeClr val="tx2"/>
              </a:solidFill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799" y="4795200"/>
            <a:ext cx="5274163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4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ThirdColor"/>
          <p:cNvSpPr txBox="1">
            <a:spLocks/>
          </p:cNvSpPr>
          <p:nvPr/>
        </p:nvSpPr>
        <p:spPr>
          <a:xfrm>
            <a:off x="5950278" y="-333"/>
            <a:ext cx="6239321" cy="577449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9485487 w 12189853"/>
              <a:gd name="connsiteY4" fmla="*/ 5774317 h 6333510"/>
              <a:gd name="connsiteX5" fmla="*/ 8343848 w 12189853"/>
              <a:gd name="connsiteY5" fmla="*/ 6333510 h 6333510"/>
              <a:gd name="connsiteX6" fmla="*/ 253 w 12189853"/>
              <a:gd name="connsiteY6" fmla="*/ 2234909 h 6333510"/>
              <a:gd name="connsiteX7" fmla="*/ 253 w 12189853"/>
              <a:gd name="connsiteY7" fmla="*/ 0 h 6333510"/>
              <a:gd name="connsiteX0" fmla="*/ 25518 w 12215118"/>
              <a:gd name="connsiteY0" fmla="*/ 2234909 h 6333510"/>
              <a:gd name="connsiteX1" fmla="*/ 5989112 w 12215118"/>
              <a:gd name="connsiteY1" fmla="*/ 1 h 6333510"/>
              <a:gd name="connsiteX2" fmla="*/ 12215118 w 12215118"/>
              <a:gd name="connsiteY2" fmla="*/ 0 h 6333510"/>
              <a:gd name="connsiteX3" fmla="*/ 12215060 w 12215118"/>
              <a:gd name="connsiteY3" fmla="*/ 4441723 h 6333510"/>
              <a:gd name="connsiteX4" fmla="*/ 9510752 w 12215118"/>
              <a:gd name="connsiteY4" fmla="*/ 5774317 h 6333510"/>
              <a:gd name="connsiteX5" fmla="*/ 8369113 w 12215118"/>
              <a:gd name="connsiteY5" fmla="*/ 6333510 h 6333510"/>
              <a:gd name="connsiteX6" fmla="*/ 25518 w 12215118"/>
              <a:gd name="connsiteY6" fmla="*/ 2234909 h 6333510"/>
              <a:gd name="connsiteX0" fmla="*/ 2380001 w 6226006"/>
              <a:gd name="connsiteY0" fmla="*/ 6333510 h 6333510"/>
              <a:gd name="connsiteX1" fmla="*/ 0 w 6226006"/>
              <a:gd name="connsiteY1" fmla="*/ 1 h 6333510"/>
              <a:gd name="connsiteX2" fmla="*/ 6226006 w 6226006"/>
              <a:gd name="connsiteY2" fmla="*/ 0 h 6333510"/>
              <a:gd name="connsiteX3" fmla="*/ 6225948 w 6226006"/>
              <a:gd name="connsiteY3" fmla="*/ 4441723 h 6333510"/>
              <a:gd name="connsiteX4" fmla="*/ 3521640 w 6226006"/>
              <a:gd name="connsiteY4" fmla="*/ 5774317 h 6333510"/>
              <a:gd name="connsiteX5" fmla="*/ 2380001 w 6226006"/>
              <a:gd name="connsiteY5" fmla="*/ 6333510 h 6333510"/>
              <a:gd name="connsiteX0" fmla="*/ 3521640 w 6226006"/>
              <a:gd name="connsiteY0" fmla="*/ 5774317 h 5774317"/>
              <a:gd name="connsiteX1" fmla="*/ 0 w 6226006"/>
              <a:gd name="connsiteY1" fmla="*/ 1 h 5774317"/>
              <a:gd name="connsiteX2" fmla="*/ 6226006 w 6226006"/>
              <a:gd name="connsiteY2" fmla="*/ 0 h 5774317"/>
              <a:gd name="connsiteX3" fmla="*/ 6225948 w 6226006"/>
              <a:gd name="connsiteY3" fmla="*/ 4441723 h 5774317"/>
              <a:gd name="connsiteX4" fmla="*/ 3521640 w 6226006"/>
              <a:gd name="connsiteY4" fmla="*/ 5774317 h 5774317"/>
              <a:gd name="connsiteX0" fmla="*/ 3525052 w 6229418"/>
              <a:gd name="connsiteY0" fmla="*/ 5777728 h 5777728"/>
              <a:gd name="connsiteX1" fmla="*/ 0 w 6229418"/>
              <a:gd name="connsiteY1" fmla="*/ 0 h 5777728"/>
              <a:gd name="connsiteX2" fmla="*/ 6229418 w 6229418"/>
              <a:gd name="connsiteY2" fmla="*/ 3411 h 5777728"/>
              <a:gd name="connsiteX3" fmla="*/ 6229360 w 6229418"/>
              <a:gd name="connsiteY3" fmla="*/ 4445134 h 5777728"/>
              <a:gd name="connsiteX4" fmla="*/ 3525052 w 6229418"/>
              <a:gd name="connsiteY4" fmla="*/ 5777728 h 5777728"/>
              <a:gd name="connsiteX0" fmla="*/ 353187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31876 w 6236242"/>
              <a:gd name="connsiteY4" fmla="*/ 5777728 h 5777728"/>
              <a:gd name="connsiteX0" fmla="*/ 353187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31876 w 6236242"/>
              <a:gd name="connsiteY4" fmla="*/ 5775188 h 5775188"/>
              <a:gd name="connsiteX0" fmla="*/ 352933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29336 w 6236242"/>
              <a:gd name="connsiteY4" fmla="*/ 5777728 h 5777728"/>
              <a:gd name="connsiteX0" fmla="*/ 352933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29336 w 6236242"/>
              <a:gd name="connsiteY4" fmla="*/ 5775188 h 5775188"/>
              <a:gd name="connsiteX0" fmla="*/ 3526955 w 6236242"/>
              <a:gd name="connsiteY0" fmla="*/ 5777569 h 5777569"/>
              <a:gd name="connsiteX1" fmla="*/ 0 w 6236242"/>
              <a:gd name="connsiteY1" fmla="*/ 0 h 5777569"/>
              <a:gd name="connsiteX2" fmla="*/ 6236242 w 6236242"/>
              <a:gd name="connsiteY2" fmla="*/ 3411 h 5777569"/>
              <a:gd name="connsiteX3" fmla="*/ 6236184 w 6236242"/>
              <a:gd name="connsiteY3" fmla="*/ 4445134 h 5777569"/>
              <a:gd name="connsiteX4" fmla="*/ 3526955 w 6236242"/>
              <a:gd name="connsiteY4" fmla="*/ 5777569 h 5777569"/>
              <a:gd name="connsiteX0" fmla="*/ 3530034 w 6239321"/>
              <a:gd name="connsiteY0" fmla="*/ 5774490 h 5774490"/>
              <a:gd name="connsiteX1" fmla="*/ 0 w 6239321"/>
              <a:gd name="connsiteY1" fmla="*/ 0 h 5774490"/>
              <a:gd name="connsiteX2" fmla="*/ 6239321 w 6239321"/>
              <a:gd name="connsiteY2" fmla="*/ 332 h 5774490"/>
              <a:gd name="connsiteX3" fmla="*/ 6239263 w 6239321"/>
              <a:gd name="connsiteY3" fmla="*/ 4442055 h 5774490"/>
              <a:gd name="connsiteX4" fmla="*/ 3530034 w 6239321"/>
              <a:gd name="connsiteY4" fmla="*/ 5774490 h 57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9321" h="5774490">
                <a:moveTo>
                  <a:pt x="3530034" y="5774490"/>
                </a:moveTo>
                <a:lnTo>
                  <a:pt x="0" y="0"/>
                </a:lnTo>
                <a:lnTo>
                  <a:pt x="6239321" y="332"/>
                </a:lnTo>
                <a:cubicBezTo>
                  <a:pt x="6239302" y="1480906"/>
                  <a:pt x="6239282" y="2961481"/>
                  <a:pt x="6239263" y="4442055"/>
                </a:cubicBezTo>
                <a:lnTo>
                  <a:pt x="3530034" y="5774490"/>
                </a:lnTo>
                <a:close/>
              </a:path>
            </a:pathLst>
          </a:custGeom>
          <a:solidFill>
            <a:srgbClr val="EE3F65"/>
          </a:solidFill>
        </p:spPr>
        <p:txBody>
          <a:bodyPr lIns="3492000" tIns="360000" rIns="540000"/>
          <a:lstStyle>
            <a:lvl1pPr marL="0" indent="0" algn="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16" name="SecondaryColor"/>
          <p:cNvSpPr txBox="1">
            <a:spLocks/>
          </p:cNvSpPr>
          <p:nvPr/>
        </p:nvSpPr>
        <p:spPr>
          <a:xfrm>
            <a:off x="-191" y="-1"/>
            <a:ext cx="9483995" cy="57750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9489534 w 12189853"/>
              <a:gd name="connsiteY3" fmla="*/ 5769770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903727 w 13093327"/>
              <a:gd name="connsiteY0" fmla="*/ 0 h 6333510"/>
              <a:gd name="connsiteX1" fmla="*/ 13093327 w 13093327"/>
              <a:gd name="connsiteY1" fmla="*/ 0 h 6333510"/>
              <a:gd name="connsiteX2" fmla="*/ 13093269 w 13093327"/>
              <a:gd name="connsiteY2" fmla="*/ 4441723 h 6333510"/>
              <a:gd name="connsiteX3" fmla="*/ 10393008 w 13093327"/>
              <a:gd name="connsiteY3" fmla="*/ 5769770 h 6333510"/>
              <a:gd name="connsiteX4" fmla="*/ 9247322 w 13093327"/>
              <a:gd name="connsiteY4" fmla="*/ 6333510 h 6333510"/>
              <a:gd name="connsiteX5" fmla="*/ 903727 w 13093327"/>
              <a:gd name="connsiteY5" fmla="*/ 2234909 h 6333510"/>
              <a:gd name="connsiteX6" fmla="*/ 901346 w 13093327"/>
              <a:gd name="connsiteY6" fmla="*/ 1109664 h 6333510"/>
              <a:gd name="connsiteX7" fmla="*/ 903727 w 13093327"/>
              <a:gd name="connsiteY7" fmla="*/ 0 h 633351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3727 w 13093327"/>
              <a:gd name="connsiteY4" fmla="*/ 2234909 h 5769770"/>
              <a:gd name="connsiteX5" fmla="*/ 901346 w 13093327"/>
              <a:gd name="connsiteY5" fmla="*/ 1109664 h 5769770"/>
              <a:gd name="connsiteX6" fmla="*/ 903727 w 13093327"/>
              <a:gd name="connsiteY6" fmla="*/ 0 h 576977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1346 w 13093327"/>
              <a:gd name="connsiteY4" fmla="*/ 1109664 h 5769770"/>
              <a:gd name="connsiteX5" fmla="*/ 903727 w 13093327"/>
              <a:gd name="connsiteY5" fmla="*/ 0 h 5769770"/>
              <a:gd name="connsiteX0" fmla="*/ 2381 w 12191981"/>
              <a:gd name="connsiteY0" fmla="*/ 0 h 5769770"/>
              <a:gd name="connsiteX1" fmla="*/ 12191981 w 12191981"/>
              <a:gd name="connsiteY1" fmla="*/ 0 h 5769770"/>
              <a:gd name="connsiteX2" fmla="*/ 12191923 w 12191981"/>
              <a:gd name="connsiteY2" fmla="*/ 4441723 h 5769770"/>
              <a:gd name="connsiteX3" fmla="*/ 9491662 w 12191981"/>
              <a:gd name="connsiteY3" fmla="*/ 5769770 h 5769770"/>
              <a:gd name="connsiteX4" fmla="*/ 0 w 12191981"/>
              <a:gd name="connsiteY4" fmla="*/ 1109664 h 5769770"/>
              <a:gd name="connsiteX5" fmla="*/ 2381 w 12191981"/>
              <a:gd name="connsiteY5" fmla="*/ 0 h 5769770"/>
              <a:gd name="connsiteX0" fmla="*/ 98 w 12189698"/>
              <a:gd name="connsiteY0" fmla="*/ 0 h 5769770"/>
              <a:gd name="connsiteX1" fmla="*/ 12189698 w 12189698"/>
              <a:gd name="connsiteY1" fmla="*/ 0 h 5769770"/>
              <a:gd name="connsiteX2" fmla="*/ 12189640 w 12189698"/>
              <a:gd name="connsiteY2" fmla="*/ 4441723 h 5769770"/>
              <a:gd name="connsiteX3" fmla="*/ 9489379 w 12189698"/>
              <a:gd name="connsiteY3" fmla="*/ 5769770 h 5769770"/>
              <a:gd name="connsiteX4" fmla="*/ 2869 w 12189698"/>
              <a:gd name="connsiteY4" fmla="*/ 1122543 h 5769770"/>
              <a:gd name="connsiteX5" fmla="*/ 98 w 12189698"/>
              <a:gd name="connsiteY5" fmla="*/ 0 h 5769770"/>
              <a:gd name="connsiteX0" fmla="*/ 98 w 12189698"/>
              <a:gd name="connsiteY0" fmla="*/ 2619 h 5772389"/>
              <a:gd name="connsiteX1" fmla="*/ 5965967 w 12189698"/>
              <a:gd name="connsiteY1" fmla="*/ 0 h 5772389"/>
              <a:gd name="connsiteX2" fmla="*/ 12189698 w 12189698"/>
              <a:gd name="connsiteY2" fmla="*/ 2619 h 5772389"/>
              <a:gd name="connsiteX3" fmla="*/ 12189640 w 12189698"/>
              <a:gd name="connsiteY3" fmla="*/ 4444342 h 5772389"/>
              <a:gd name="connsiteX4" fmla="*/ 9489379 w 12189698"/>
              <a:gd name="connsiteY4" fmla="*/ 5772389 h 5772389"/>
              <a:gd name="connsiteX5" fmla="*/ 2869 w 12189698"/>
              <a:gd name="connsiteY5" fmla="*/ 1125162 h 5772389"/>
              <a:gd name="connsiteX6" fmla="*/ 98 w 12189698"/>
              <a:gd name="connsiteY6" fmla="*/ 2619 h 5772389"/>
              <a:gd name="connsiteX0" fmla="*/ 98 w 12189640"/>
              <a:gd name="connsiteY0" fmla="*/ 2619 h 5772389"/>
              <a:gd name="connsiteX1" fmla="*/ 5965967 w 12189640"/>
              <a:gd name="connsiteY1" fmla="*/ 0 h 5772389"/>
              <a:gd name="connsiteX2" fmla="*/ 12189640 w 12189640"/>
              <a:gd name="connsiteY2" fmla="*/ 4444342 h 5772389"/>
              <a:gd name="connsiteX3" fmla="*/ 9489379 w 12189640"/>
              <a:gd name="connsiteY3" fmla="*/ 5772389 h 5772389"/>
              <a:gd name="connsiteX4" fmla="*/ 2869 w 12189640"/>
              <a:gd name="connsiteY4" fmla="*/ 1125162 h 5772389"/>
              <a:gd name="connsiteX5" fmla="*/ 98 w 12189640"/>
              <a:gd name="connsiteY5" fmla="*/ 2619 h 5772389"/>
              <a:gd name="connsiteX0" fmla="*/ 98 w 9489379"/>
              <a:gd name="connsiteY0" fmla="*/ 2619 h 5772389"/>
              <a:gd name="connsiteX1" fmla="*/ 596596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2619 h 5772389"/>
              <a:gd name="connsiteX1" fmla="*/ 595548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0 h 5769770"/>
              <a:gd name="connsiteX1" fmla="*/ 5955487 w 9489379"/>
              <a:gd name="connsiteY1" fmla="*/ 1 h 5769770"/>
              <a:gd name="connsiteX2" fmla="*/ 9489379 w 9489379"/>
              <a:gd name="connsiteY2" fmla="*/ 5769770 h 5769770"/>
              <a:gd name="connsiteX3" fmla="*/ 2869 w 9489379"/>
              <a:gd name="connsiteY3" fmla="*/ 1122543 h 5769770"/>
              <a:gd name="connsiteX4" fmla="*/ 98 w 9489379"/>
              <a:gd name="connsiteY4" fmla="*/ 0 h 576977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17781 h 5775010"/>
              <a:gd name="connsiteX4" fmla="*/ 98 w 9486759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7781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3018 h 5772470"/>
              <a:gd name="connsiteX4" fmla="*/ 191 w 9489075"/>
              <a:gd name="connsiteY4" fmla="*/ 0 h 577247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8098 h 5772470"/>
              <a:gd name="connsiteX4" fmla="*/ 191 w 9489075"/>
              <a:gd name="connsiteY4" fmla="*/ 0 h 5772470"/>
              <a:gd name="connsiteX0" fmla="*/ 191 w 9489075"/>
              <a:gd name="connsiteY0" fmla="*/ 0 h 5775010"/>
              <a:gd name="connsiteX1" fmla="*/ 5955580 w 9489075"/>
              <a:gd name="connsiteY1" fmla="*/ 1 h 5775010"/>
              <a:gd name="connsiteX2" fmla="*/ 9489075 w 9489075"/>
              <a:gd name="connsiteY2" fmla="*/ 5775010 h 5775010"/>
              <a:gd name="connsiteX3" fmla="*/ 581 w 9489075"/>
              <a:gd name="connsiteY3" fmla="*/ 1118098 h 5775010"/>
              <a:gd name="connsiteX4" fmla="*/ 191 w 9489075"/>
              <a:gd name="connsiteY4" fmla="*/ 0 h 5775010"/>
              <a:gd name="connsiteX0" fmla="*/ 191 w 9483995"/>
              <a:gd name="connsiteY0" fmla="*/ 0 h 5775010"/>
              <a:gd name="connsiteX1" fmla="*/ 5955580 w 9483995"/>
              <a:gd name="connsiteY1" fmla="*/ 1 h 5775010"/>
              <a:gd name="connsiteX2" fmla="*/ 9483995 w 9483995"/>
              <a:gd name="connsiteY2" fmla="*/ 5775010 h 5775010"/>
              <a:gd name="connsiteX3" fmla="*/ 581 w 9483995"/>
              <a:gd name="connsiteY3" fmla="*/ 1118098 h 5775010"/>
              <a:gd name="connsiteX4" fmla="*/ 191 w 9483995"/>
              <a:gd name="connsiteY4" fmla="*/ 0 h 5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995" h="5775010">
                <a:moveTo>
                  <a:pt x="191" y="0"/>
                </a:moveTo>
                <a:lnTo>
                  <a:pt x="5955580" y="1"/>
                </a:lnTo>
                <a:lnTo>
                  <a:pt x="9483995" y="5775010"/>
                </a:lnTo>
                <a:lnTo>
                  <a:pt x="581" y="1118098"/>
                </a:lnTo>
                <a:cubicBezTo>
                  <a:pt x="1375" y="748210"/>
                  <a:pt x="-603" y="369888"/>
                  <a:pt x="191" y="0"/>
                </a:cubicBezTo>
                <a:close/>
              </a:path>
            </a:pathLst>
          </a:custGeom>
          <a:solidFill>
            <a:srgbClr val="C7E4F3"/>
          </a:solidFill>
        </p:spPr>
        <p:txBody>
          <a:bodyPr lIns="540000" tIns="360000" rIns="3924000"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4012738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im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rimaryColor"/>
          <p:cNvSpPr>
            <a:spLocks noGrp="1"/>
          </p:cNvSpPr>
          <p:nvPr>
            <p:ph type="body" sz="quarter" idx="12" hasCustomPrompt="1"/>
          </p:nvPr>
        </p:nvSpPr>
        <p:spPr>
          <a:xfrm>
            <a:off x="9898380" y="0"/>
            <a:ext cx="2291080" cy="1087120"/>
          </a:xfrm>
          <a:custGeom>
            <a:avLst/>
            <a:gdLst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1087120 h 1087120"/>
              <a:gd name="connsiteX4" fmla="*/ 0 w 2291080"/>
              <a:gd name="connsiteY4" fmla="*/ 0 h 1087120"/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1087120">
                <a:moveTo>
                  <a:pt x="0" y="0"/>
                </a:moveTo>
                <a:lnTo>
                  <a:pt x="2291080" y="0"/>
                </a:lnTo>
                <a:lnTo>
                  <a:pt x="2291080" y="1087120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9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35499" y="4815191"/>
            <a:ext cx="2358027" cy="2042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53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53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553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216000" bIns="216000" anchor="b" anchorCtr="0">
            <a:normAutofit/>
          </a:bodyPr>
          <a:lstStyle>
            <a:lvl1pPr algn="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>
          <a:xfrm>
            <a:off x="9778663" y="6948673"/>
            <a:ext cx="1872000" cy="241200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0094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ide symbol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/>
          <p:nvPr/>
        </p:nvSpPr>
        <p:spPr>
          <a:xfrm>
            <a:off x="-2714" y="542671"/>
            <a:ext cx="3098650" cy="6315329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3098650 w 12192313"/>
              <a:gd name="connsiteY3" fmla="*/ 6856643 h 6858000"/>
              <a:gd name="connsiteX4" fmla="*/ 2713 w 12192313"/>
              <a:gd name="connsiteY4" fmla="*/ 6858000 h 6858000"/>
              <a:gd name="connsiteX5" fmla="*/ 0 w 12192313"/>
              <a:gd name="connsiteY5" fmla="*/ 542671 h 6858000"/>
              <a:gd name="connsiteX6" fmla="*/ 2713 w 12192313"/>
              <a:gd name="connsiteY6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3098650 w 12192313"/>
              <a:gd name="connsiteY2" fmla="*/ 6856643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3098650"/>
              <a:gd name="connsiteY0" fmla="*/ 0 h 6858000"/>
              <a:gd name="connsiteX1" fmla="*/ 3098650 w 3098650"/>
              <a:gd name="connsiteY1" fmla="*/ 6856643 h 6858000"/>
              <a:gd name="connsiteX2" fmla="*/ 2713 w 3098650"/>
              <a:gd name="connsiteY2" fmla="*/ 6858000 h 6858000"/>
              <a:gd name="connsiteX3" fmla="*/ 0 w 3098650"/>
              <a:gd name="connsiteY3" fmla="*/ 542671 h 6858000"/>
              <a:gd name="connsiteX4" fmla="*/ 2713 w 3098650"/>
              <a:gd name="connsiteY4" fmla="*/ 0 h 6858000"/>
              <a:gd name="connsiteX0" fmla="*/ 0 w 3098650"/>
              <a:gd name="connsiteY0" fmla="*/ 1 h 6315330"/>
              <a:gd name="connsiteX1" fmla="*/ 3098650 w 3098650"/>
              <a:gd name="connsiteY1" fmla="*/ 6313973 h 6315330"/>
              <a:gd name="connsiteX2" fmla="*/ 2713 w 3098650"/>
              <a:gd name="connsiteY2" fmla="*/ 6315330 h 6315330"/>
              <a:gd name="connsiteX3" fmla="*/ 0 w 3098650"/>
              <a:gd name="connsiteY3" fmla="*/ 1 h 6315330"/>
              <a:gd name="connsiteX0" fmla="*/ 0 w 3098650"/>
              <a:gd name="connsiteY0" fmla="*/ 0 h 6315329"/>
              <a:gd name="connsiteX1" fmla="*/ 3098650 w 3098650"/>
              <a:gd name="connsiteY1" fmla="*/ 6313972 h 6315329"/>
              <a:gd name="connsiteX2" fmla="*/ 2713 w 3098650"/>
              <a:gd name="connsiteY2" fmla="*/ 6315329 h 6315329"/>
              <a:gd name="connsiteX3" fmla="*/ 0 w 3098650"/>
              <a:gd name="connsiteY3" fmla="*/ 0 h 631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650" h="6315329">
                <a:moveTo>
                  <a:pt x="0" y="0"/>
                </a:moveTo>
                <a:lnTo>
                  <a:pt x="3098650" y="6313972"/>
                </a:lnTo>
                <a:lnTo>
                  <a:pt x="2713" y="6315329"/>
                </a:lnTo>
                <a:cubicBezTo>
                  <a:pt x="1809" y="4210219"/>
                  <a:pt x="904" y="2105110"/>
                  <a:pt x="0" y="0"/>
                </a:cubicBezTo>
                <a:close/>
              </a:path>
            </a:pathLst>
          </a:cu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ymbolgrafik"/>
          <p:cNvSpPr>
            <a:spLocks noGrp="1"/>
          </p:cNvSpPr>
          <p:nvPr>
            <p:ph type="body" sz="quarter" idx="11" hasCustomPrompt="1"/>
          </p:nvPr>
        </p:nvSpPr>
        <p:spPr>
          <a:xfrm>
            <a:off x="5141863" y="2053306"/>
            <a:ext cx="5572800" cy="390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2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ThirdColor"/>
          <p:cNvSpPr/>
          <p:nvPr/>
        </p:nvSpPr>
        <p:spPr>
          <a:xfrm>
            <a:off x="538163" y="0"/>
            <a:ext cx="7850463" cy="2593340"/>
          </a:xfrm>
          <a:custGeom>
            <a:avLst/>
            <a:gdLst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2586037 w 7850463"/>
              <a:gd name="connsiteY3" fmla="*/ 2593340 h 2594113"/>
              <a:gd name="connsiteX4" fmla="*/ 0 w 7850463"/>
              <a:gd name="connsiteY4" fmla="*/ 2594113 h 2594113"/>
              <a:gd name="connsiteX5" fmla="*/ 0 w 7850463"/>
              <a:gd name="connsiteY5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2586037 w 7850463"/>
              <a:gd name="connsiteY2" fmla="*/ 2593340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3340"/>
              <a:gd name="connsiteX1" fmla="*/ 7850463 w 7850463"/>
              <a:gd name="connsiteY1" fmla="*/ 0 h 2593340"/>
              <a:gd name="connsiteX2" fmla="*/ 2586037 w 7850463"/>
              <a:gd name="connsiteY2" fmla="*/ 2593340 h 2593340"/>
              <a:gd name="connsiteX3" fmla="*/ 0 w 7850463"/>
              <a:gd name="connsiteY3" fmla="*/ 0 h 259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0463" h="2593340">
                <a:moveTo>
                  <a:pt x="0" y="0"/>
                </a:moveTo>
                <a:lnTo>
                  <a:pt x="7850463" y="0"/>
                </a:lnTo>
                <a:lnTo>
                  <a:pt x="2586037" y="259334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FourthColor"/>
          <p:cNvSpPr/>
          <p:nvPr/>
        </p:nvSpPr>
        <p:spPr>
          <a:xfrm>
            <a:off x="9381995" y="5523979"/>
            <a:ext cx="2807605" cy="1334022"/>
          </a:xfrm>
          <a:custGeom>
            <a:avLst/>
            <a:gdLst>
              <a:gd name="connsiteX0" fmla="*/ 0 w 2807605"/>
              <a:gd name="connsiteY0" fmla="*/ 0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  <a:gd name="connsiteX4" fmla="*/ 0 w 2807605"/>
              <a:gd name="connsiteY4" fmla="*/ 0 h 1334022"/>
              <a:gd name="connsiteX0" fmla="*/ 0 w 2807605"/>
              <a:gd name="connsiteY0" fmla="*/ 1334022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605" h="1334022">
                <a:moveTo>
                  <a:pt x="0" y="1334022"/>
                </a:moveTo>
                <a:lnTo>
                  <a:pt x="2807605" y="0"/>
                </a:lnTo>
                <a:lnTo>
                  <a:pt x="2807605" y="1334022"/>
                </a:lnTo>
                <a:lnTo>
                  <a:pt x="0" y="1334022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6431" y="2943992"/>
            <a:ext cx="6512195" cy="2105437"/>
          </a:xfrm>
        </p:spPr>
        <p:txBody>
          <a:bodyPr anchor="t" anchorCtr="0"/>
          <a:lstStyle>
            <a:lvl1pPr>
              <a:defRPr sz="26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0" y="288824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2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/>
          <p:nvPr/>
        </p:nvSpPr>
        <p:spPr>
          <a:xfrm>
            <a:off x="10899058" y="-1"/>
            <a:ext cx="1292942" cy="3933173"/>
          </a:xfrm>
          <a:custGeom>
            <a:avLst/>
            <a:gdLst>
              <a:gd name="connsiteX0" fmla="*/ 0 w 1290484"/>
              <a:gd name="connsiteY0" fmla="*/ 0 h 3933173"/>
              <a:gd name="connsiteX1" fmla="*/ 1290484 w 1290484"/>
              <a:gd name="connsiteY1" fmla="*/ 0 h 3933173"/>
              <a:gd name="connsiteX2" fmla="*/ 1290484 w 1290484"/>
              <a:gd name="connsiteY2" fmla="*/ 3933173 h 3933173"/>
              <a:gd name="connsiteX3" fmla="*/ 0 w 1290484"/>
              <a:gd name="connsiteY3" fmla="*/ 3933173 h 3933173"/>
              <a:gd name="connsiteX4" fmla="*/ 0 w 1290484"/>
              <a:gd name="connsiteY4" fmla="*/ 0 h 3933173"/>
              <a:gd name="connsiteX0" fmla="*/ 2458 w 1292942"/>
              <a:gd name="connsiteY0" fmla="*/ 0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5" fmla="*/ 2458 w 1292942"/>
              <a:gd name="connsiteY5" fmla="*/ 0 h 3933173"/>
              <a:gd name="connsiteX0" fmla="*/ 0 w 1292942"/>
              <a:gd name="connsiteY0" fmla="*/ 1264316 h 4056946"/>
              <a:gd name="connsiteX1" fmla="*/ 1292942 w 1292942"/>
              <a:gd name="connsiteY1" fmla="*/ 123773 h 4056946"/>
              <a:gd name="connsiteX2" fmla="*/ 1292942 w 1292942"/>
              <a:gd name="connsiteY2" fmla="*/ 4056946 h 4056946"/>
              <a:gd name="connsiteX3" fmla="*/ 2458 w 1292942"/>
              <a:gd name="connsiteY3" fmla="*/ 4056946 h 4056946"/>
              <a:gd name="connsiteX4" fmla="*/ 0 w 1292942"/>
              <a:gd name="connsiteY4" fmla="*/ 1264316 h 4056946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0 w 1292942"/>
              <a:gd name="connsiteY3" fmla="*/ 1140543 h 39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942" h="3933173">
                <a:moveTo>
                  <a:pt x="0" y="1140543"/>
                </a:moveTo>
                <a:lnTo>
                  <a:pt x="1292942" y="0"/>
                </a:lnTo>
                <a:lnTo>
                  <a:pt x="1292942" y="3933173"/>
                </a:lnTo>
                <a:lnTo>
                  <a:pt x="0" y="1140543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FourthColor"/>
          <p:cNvSpPr/>
          <p:nvPr/>
        </p:nvSpPr>
        <p:spPr>
          <a:xfrm>
            <a:off x="538163" y="2053193"/>
            <a:ext cx="7236777" cy="4804807"/>
          </a:xfrm>
          <a:custGeom>
            <a:avLst/>
            <a:gdLst>
              <a:gd name="connsiteX0" fmla="*/ 0 w 7236777"/>
              <a:gd name="connsiteY0" fmla="*/ 0 h 4804807"/>
              <a:gd name="connsiteX1" fmla="*/ 7236777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  <a:gd name="connsiteX4" fmla="*/ 0 w 7236777"/>
              <a:gd name="connsiteY4" fmla="*/ 0 h 4804807"/>
              <a:gd name="connsiteX0" fmla="*/ 0 w 7236777"/>
              <a:gd name="connsiteY0" fmla="*/ 0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5" fmla="*/ 0 w 7236777"/>
              <a:gd name="connsiteY5" fmla="*/ 0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6777" h="4804807">
                <a:moveTo>
                  <a:pt x="0" y="4804807"/>
                </a:moveTo>
                <a:lnTo>
                  <a:pt x="4911773" y="0"/>
                </a:lnTo>
                <a:lnTo>
                  <a:pt x="7236777" y="4804807"/>
                </a:lnTo>
                <a:lnTo>
                  <a:pt x="0" y="4804807"/>
                </a:lnTo>
                <a:close/>
              </a:path>
            </a:pathLst>
          </a:custGeom>
          <a:solidFill>
            <a:srgbClr val="8FC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03066" y="2631758"/>
            <a:ext cx="5996330" cy="2105437"/>
          </a:xfrm>
        </p:spPr>
        <p:txBody>
          <a:bodyPr anchor="t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2" y="206885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C7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rimaryColor"/>
          <p:cNvSpPr/>
          <p:nvPr/>
        </p:nvSpPr>
        <p:spPr>
          <a:xfrm>
            <a:off x="0" y="1038224"/>
            <a:ext cx="12189600" cy="5819776"/>
          </a:xfrm>
          <a:custGeom>
            <a:avLst/>
            <a:gdLst>
              <a:gd name="connsiteX0" fmla="*/ 0 w 12189600"/>
              <a:gd name="connsiteY0" fmla="*/ 0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  <a:gd name="connsiteX4" fmla="*/ 0 w 12189600"/>
              <a:gd name="connsiteY4" fmla="*/ 0 h 5819776"/>
              <a:gd name="connsiteX0" fmla="*/ 0 w 12189600"/>
              <a:gd name="connsiteY0" fmla="*/ 5819776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600" h="5819776">
                <a:moveTo>
                  <a:pt x="0" y="5819776"/>
                </a:moveTo>
                <a:lnTo>
                  <a:pt x="12189600" y="0"/>
                </a:lnTo>
                <a:lnTo>
                  <a:pt x="12189600" y="5819776"/>
                </a:lnTo>
                <a:lnTo>
                  <a:pt x="0" y="5819776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hirdColor"/>
          <p:cNvSpPr/>
          <p:nvPr/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  <a:gd name="connsiteX3" fmla="*/ 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E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6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sside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  <a:ln>
            <a:noFill/>
          </a:ln>
        </p:spPr>
        <p:txBody>
          <a:bodyPr t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tino Linotype" panose="02040502050505030304" pitchFamily="18" charset="0"/>
              <a:buChar char="​"/>
              <a:tabLst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8" name="Symbolgrafik"/>
          <p:cNvSpPr>
            <a:spLocks noGrp="1"/>
          </p:cNvSpPr>
          <p:nvPr>
            <p:ph type="body" sz="quarter" idx="13" hasCustomPrompt="1"/>
          </p:nvPr>
        </p:nvSpPr>
        <p:spPr>
          <a:xfrm>
            <a:off x="5623200" y="3448800"/>
            <a:ext cx="6799000" cy="47610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45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sside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SD_ART_Logo"/>
          <p:cNvSpPr/>
          <p:nvPr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6" name="SD_ART_Logo2"/>
          <p:cNvSpPr/>
          <p:nvPr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SD_ART_Logo3"/>
          <p:cNvSpPr/>
          <p:nvPr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 txBox="1">
            <a:spLocks/>
          </p:cNvSpPr>
          <p:nvPr/>
        </p:nvSpPr>
        <p:spPr>
          <a:xfrm>
            <a:off x="-2666" y="-1"/>
            <a:ext cx="12192266" cy="6870891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2234909 h 6868768"/>
              <a:gd name="connsiteX5" fmla="*/ 253 w 12189853"/>
              <a:gd name="connsiteY5" fmla="*/ 0 h 6868768"/>
              <a:gd name="connsiteX0" fmla="*/ 253 w 12189853"/>
              <a:gd name="connsiteY0" fmla="*/ 0 h 7208554"/>
              <a:gd name="connsiteX1" fmla="*/ 12189853 w 12189853"/>
              <a:gd name="connsiteY1" fmla="*/ 0 h 7208554"/>
              <a:gd name="connsiteX2" fmla="*/ 12189795 w 12189853"/>
              <a:gd name="connsiteY2" fmla="*/ 4441723 h 7208554"/>
              <a:gd name="connsiteX3" fmla="*/ 7273331 w 12189853"/>
              <a:gd name="connsiteY3" fmla="*/ 6868768 h 7208554"/>
              <a:gd name="connsiteX4" fmla="*/ 253 w 12189853"/>
              <a:gd name="connsiteY4" fmla="*/ 6806909 h 7208554"/>
              <a:gd name="connsiteX5" fmla="*/ 253 w 12189853"/>
              <a:gd name="connsiteY5" fmla="*/ 0 h 7208554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6806909 h 6868768"/>
              <a:gd name="connsiteX5" fmla="*/ 253 w 12189853"/>
              <a:gd name="connsiteY5" fmla="*/ 0 h 6868768"/>
              <a:gd name="connsiteX0" fmla="*/ 115 w 12189715"/>
              <a:gd name="connsiteY0" fmla="*/ 0 h 6868768"/>
              <a:gd name="connsiteX1" fmla="*/ 12189715 w 12189715"/>
              <a:gd name="connsiteY1" fmla="*/ 0 h 6868768"/>
              <a:gd name="connsiteX2" fmla="*/ 12189657 w 12189715"/>
              <a:gd name="connsiteY2" fmla="*/ 4441723 h 6868768"/>
              <a:gd name="connsiteX3" fmla="*/ 7273193 w 12189715"/>
              <a:gd name="connsiteY3" fmla="*/ 6868768 h 6868768"/>
              <a:gd name="connsiteX4" fmla="*/ 2781 w 12189715"/>
              <a:gd name="connsiteY4" fmla="*/ 6860227 h 6868768"/>
              <a:gd name="connsiteX5" fmla="*/ 115 w 12189715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73330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2893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666 w 12192266"/>
              <a:gd name="connsiteY0" fmla="*/ 0 h 6870891"/>
              <a:gd name="connsiteX1" fmla="*/ 12192266 w 12192266"/>
              <a:gd name="connsiteY1" fmla="*/ 0 h 6870891"/>
              <a:gd name="connsiteX2" fmla="*/ 12192208 w 12192266"/>
              <a:gd name="connsiteY2" fmla="*/ 4441723 h 6870891"/>
              <a:gd name="connsiteX3" fmla="*/ 7265080 w 12192266"/>
              <a:gd name="connsiteY3" fmla="*/ 6868768 h 6870891"/>
              <a:gd name="connsiteX4" fmla="*/ 0 w 12192266"/>
              <a:gd name="connsiteY4" fmla="*/ 6870891 h 6870891"/>
              <a:gd name="connsiteX5" fmla="*/ 2666 w 12192266"/>
              <a:gd name="connsiteY5" fmla="*/ 0 h 68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266" h="6870891">
                <a:moveTo>
                  <a:pt x="2666" y="0"/>
                </a:moveTo>
                <a:lnTo>
                  <a:pt x="12192266" y="0"/>
                </a:lnTo>
                <a:cubicBezTo>
                  <a:pt x="12192247" y="1480574"/>
                  <a:pt x="12192227" y="2961149"/>
                  <a:pt x="12192208" y="4441723"/>
                </a:cubicBezTo>
                <a:lnTo>
                  <a:pt x="7265080" y="6868768"/>
                </a:lnTo>
                <a:lnTo>
                  <a:pt x="0" y="6870891"/>
                </a:lnTo>
                <a:cubicBezTo>
                  <a:pt x="873" y="6127668"/>
                  <a:pt x="1793" y="743223"/>
                  <a:pt x="2666" y="0"/>
                </a:cubicBezTo>
                <a:close/>
              </a:path>
            </a:pathLst>
          </a:custGeom>
          <a:solidFill>
            <a:srgbClr val="005A9B"/>
          </a:solid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127628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2358000" cy="2008253"/>
          </a:xfrm>
          <a:custGeom>
            <a:avLst/>
            <a:gdLst>
              <a:gd name="connsiteX0" fmla="*/ 0 w 2341265"/>
              <a:gd name="connsiteY0" fmla="*/ 0 h 2042809"/>
              <a:gd name="connsiteX1" fmla="*/ 2341265 w 2341265"/>
              <a:gd name="connsiteY1" fmla="*/ 0 h 2042809"/>
              <a:gd name="connsiteX2" fmla="*/ 2341265 w 2341265"/>
              <a:gd name="connsiteY2" fmla="*/ 2042809 h 2042809"/>
              <a:gd name="connsiteX3" fmla="*/ 0 w 2341265"/>
              <a:gd name="connsiteY3" fmla="*/ 2042809 h 2042809"/>
              <a:gd name="connsiteX4" fmla="*/ 0 w 2341265"/>
              <a:gd name="connsiteY4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2341265 w 2341820"/>
              <a:gd name="connsiteY3" fmla="*/ 2042809 h 2042809"/>
              <a:gd name="connsiteX4" fmla="*/ 0 w 2341820"/>
              <a:gd name="connsiteY4" fmla="*/ 2042809 h 2042809"/>
              <a:gd name="connsiteX5" fmla="*/ 0 w 2341820"/>
              <a:gd name="connsiteY5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0 w 2341820"/>
              <a:gd name="connsiteY3" fmla="*/ 2042809 h 2042809"/>
              <a:gd name="connsiteX4" fmla="*/ 0 w 2341820"/>
              <a:gd name="connsiteY4" fmla="*/ 0 h 2042809"/>
              <a:gd name="connsiteX0" fmla="*/ 0 w 2341820"/>
              <a:gd name="connsiteY0" fmla="*/ 0 h 2010911"/>
              <a:gd name="connsiteX1" fmla="*/ 2341265 w 2341820"/>
              <a:gd name="connsiteY1" fmla="*/ 0 h 2010911"/>
              <a:gd name="connsiteX2" fmla="*/ 2341820 w 2341820"/>
              <a:gd name="connsiteY2" fmla="*/ 893135 h 2010911"/>
              <a:gd name="connsiteX3" fmla="*/ 2658 w 2341820"/>
              <a:gd name="connsiteY3" fmla="*/ 2010911 h 2010911"/>
              <a:gd name="connsiteX4" fmla="*/ 0 w 2341820"/>
              <a:gd name="connsiteY4" fmla="*/ 0 h 2010911"/>
              <a:gd name="connsiteX0" fmla="*/ 0 w 2341820"/>
              <a:gd name="connsiteY0" fmla="*/ 0 h 2008253"/>
              <a:gd name="connsiteX1" fmla="*/ 2341265 w 2341820"/>
              <a:gd name="connsiteY1" fmla="*/ 0 h 2008253"/>
              <a:gd name="connsiteX2" fmla="*/ 2341820 w 2341820"/>
              <a:gd name="connsiteY2" fmla="*/ 893135 h 2008253"/>
              <a:gd name="connsiteX3" fmla="*/ 0 w 2341820"/>
              <a:gd name="connsiteY3" fmla="*/ 2008253 h 2008253"/>
              <a:gd name="connsiteX4" fmla="*/ 0 w 2341820"/>
              <a:gd name="connsiteY4" fmla="*/ 0 h 20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820" h="2008253">
                <a:moveTo>
                  <a:pt x="0" y="0"/>
                </a:moveTo>
                <a:lnTo>
                  <a:pt x="2341265" y="0"/>
                </a:lnTo>
                <a:lnTo>
                  <a:pt x="2341820" y="893135"/>
                </a:lnTo>
                <a:lnTo>
                  <a:pt x="0" y="20082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16000" tIns="216000" rIns="180000" bIns="0" anchor="t" anchorCtr="0">
            <a:normAutofit/>
          </a:bodyPr>
          <a:lstStyle>
            <a:lvl1pPr algn="l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85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tekst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14846" y="5022669"/>
            <a:ext cx="2730137" cy="1835331"/>
          </a:xfrm>
          <a:prstGeom prst="triangle">
            <a:avLst>
              <a:gd name="adj" fmla="val 66533"/>
            </a:avLst>
          </a:prstGeom>
          <a:solidFill>
            <a:schemeClr val="bg1"/>
          </a:solidFill>
        </p:spPr>
        <p:txBody>
          <a:bodyPr lIns="0" rIns="0" bIns="216000" anchor="b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04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22400"/>
            <a:ext cx="11109600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rgbClr val="005A9B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/>
          <p:cNvCxnSpPr/>
          <p:nvPr/>
        </p:nvCxnSpPr>
        <p:spPr>
          <a:xfrm>
            <a:off x="540000" y="1250870"/>
            <a:ext cx="11109600" cy="0"/>
          </a:xfrm>
          <a:prstGeom prst="line">
            <a:avLst/>
          </a:prstGeom>
          <a:ln>
            <a:solidFill>
              <a:srgbClr val="D2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imaryColor"/>
          <p:cNvSpPr>
            <a:spLocks/>
          </p:cNvSpPr>
          <p:nvPr/>
        </p:nvSpPr>
        <p:spPr bwMode="auto">
          <a:xfrm>
            <a:off x="-988" y="220663"/>
            <a:ext cx="422275" cy="647700"/>
          </a:xfrm>
          <a:custGeom>
            <a:avLst/>
            <a:gdLst>
              <a:gd name="T0" fmla="*/ 0 w 266"/>
              <a:gd name="T1" fmla="*/ 0 h 408"/>
              <a:gd name="T2" fmla="*/ 0 w 266"/>
              <a:gd name="T3" fmla="*/ 408 h 408"/>
              <a:gd name="T4" fmla="*/ 266 w 266"/>
              <a:gd name="T5" fmla="*/ 276 h 408"/>
              <a:gd name="T6" fmla="*/ 0 w 266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6" h="408">
                <a:moveTo>
                  <a:pt x="0" y="0"/>
                </a:moveTo>
                <a:lnTo>
                  <a:pt x="0" y="408"/>
                </a:lnTo>
                <a:lnTo>
                  <a:pt x="266" y="276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76" r:id="rId5"/>
    <p:sldLayoutId id="2147483665" r:id="rId6"/>
    <p:sldLayoutId id="2147483677" r:id="rId7"/>
    <p:sldLayoutId id="2147483678" r:id="rId8"/>
    <p:sldLayoutId id="2147483680" r:id="rId9"/>
    <p:sldLayoutId id="2147483679" r:id="rId10"/>
    <p:sldLayoutId id="2147483660" r:id="rId11"/>
    <p:sldLayoutId id="2147483662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3" r:id="rId22"/>
    <p:sldLayoutId id="2147483675" r:id="rId23"/>
    <p:sldLayoutId id="2147483654" r:id="rId24"/>
    <p:sldLayoutId id="2147483655" r:id="rId25"/>
    <p:sldLayoutId id="2147483681" r:id="rId26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300" kern="1200">
          <a:solidFill>
            <a:srgbClr val="005A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rgbClr val="005A9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22400"/>
            <a:ext cx="11109600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rgbClr val="005A9B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/>
          <p:cNvCxnSpPr/>
          <p:nvPr/>
        </p:nvCxnSpPr>
        <p:spPr>
          <a:xfrm>
            <a:off x="540000" y="1250870"/>
            <a:ext cx="11109600" cy="0"/>
          </a:xfrm>
          <a:prstGeom prst="line">
            <a:avLst/>
          </a:prstGeom>
          <a:ln>
            <a:solidFill>
              <a:srgbClr val="D2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imaryColor"/>
          <p:cNvSpPr>
            <a:spLocks/>
          </p:cNvSpPr>
          <p:nvPr/>
        </p:nvSpPr>
        <p:spPr bwMode="auto">
          <a:xfrm>
            <a:off x="-988" y="220663"/>
            <a:ext cx="422275" cy="647700"/>
          </a:xfrm>
          <a:custGeom>
            <a:avLst/>
            <a:gdLst>
              <a:gd name="T0" fmla="*/ 0 w 266"/>
              <a:gd name="T1" fmla="*/ 0 h 408"/>
              <a:gd name="T2" fmla="*/ 0 w 266"/>
              <a:gd name="T3" fmla="*/ 408 h 408"/>
              <a:gd name="T4" fmla="*/ 266 w 266"/>
              <a:gd name="T5" fmla="*/ 276 h 408"/>
              <a:gd name="T6" fmla="*/ 0 w 266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6" h="408">
                <a:moveTo>
                  <a:pt x="0" y="0"/>
                </a:moveTo>
                <a:lnTo>
                  <a:pt x="0" y="408"/>
                </a:lnTo>
                <a:lnTo>
                  <a:pt x="266" y="276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300" kern="1200">
          <a:solidFill>
            <a:srgbClr val="005A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rgbClr val="005A9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22400"/>
            <a:ext cx="11109600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rgbClr val="005A9B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/>
          <p:cNvCxnSpPr/>
          <p:nvPr/>
        </p:nvCxnSpPr>
        <p:spPr>
          <a:xfrm>
            <a:off x="540000" y="1250870"/>
            <a:ext cx="11109600" cy="0"/>
          </a:xfrm>
          <a:prstGeom prst="line">
            <a:avLst/>
          </a:prstGeom>
          <a:ln>
            <a:solidFill>
              <a:srgbClr val="D2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imaryColor"/>
          <p:cNvSpPr>
            <a:spLocks/>
          </p:cNvSpPr>
          <p:nvPr/>
        </p:nvSpPr>
        <p:spPr bwMode="auto">
          <a:xfrm>
            <a:off x="-988" y="220663"/>
            <a:ext cx="422275" cy="647700"/>
          </a:xfrm>
          <a:custGeom>
            <a:avLst/>
            <a:gdLst>
              <a:gd name="T0" fmla="*/ 0 w 266"/>
              <a:gd name="T1" fmla="*/ 0 h 408"/>
              <a:gd name="T2" fmla="*/ 0 w 266"/>
              <a:gd name="T3" fmla="*/ 408 h 408"/>
              <a:gd name="T4" fmla="*/ 266 w 266"/>
              <a:gd name="T5" fmla="*/ 276 h 408"/>
              <a:gd name="T6" fmla="*/ 0 w 266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6" h="408">
                <a:moveTo>
                  <a:pt x="0" y="0"/>
                </a:moveTo>
                <a:lnTo>
                  <a:pt x="0" y="408"/>
                </a:lnTo>
                <a:lnTo>
                  <a:pt x="266" y="276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300" kern="1200">
          <a:solidFill>
            <a:srgbClr val="005A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rgbClr val="005A9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b="10657"/>
          <a:stretch/>
        </p:blipFill>
        <p:spPr>
          <a:xfrm flipH="1">
            <a:off x="-2" y="0"/>
            <a:ext cx="12192001" cy="6857999"/>
          </a:xfrm>
          <a:prstGeom prst="rect">
            <a:avLst/>
          </a:prstGeo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0"/>
          </p:nvPr>
        </p:nvSpPr>
        <p:spPr>
          <a:xfrm>
            <a:off x="9778663" y="6476400"/>
            <a:ext cx="1872000" cy="241200"/>
          </a:xfrm>
        </p:spPr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6" name="Ligebenet trekant 5"/>
          <p:cNvSpPr/>
          <p:nvPr/>
        </p:nvSpPr>
        <p:spPr>
          <a:xfrm>
            <a:off x="7272671" y="4433776"/>
            <a:ext cx="4919330" cy="24242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7" name="HIDE_AfdelingsLogo_bmkAr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120" y="6149488"/>
            <a:ext cx="1061130" cy="429430"/>
          </a:xfrm>
          <a:prstGeom prst="rect">
            <a:avLst/>
          </a:prstGeom>
        </p:spPr>
      </p:pic>
      <p:sp>
        <p:nvSpPr>
          <p:cNvPr id="5" name="Ligebenet trekant 4"/>
          <p:cNvSpPr/>
          <p:nvPr/>
        </p:nvSpPr>
        <p:spPr>
          <a:xfrm flipH="1">
            <a:off x="0" y="2222204"/>
            <a:ext cx="9399182" cy="4635795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72136" y="4651229"/>
            <a:ext cx="6181061" cy="188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Seniorbofællesskab i Roholmparken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a-DK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Albertslund Kommune d. 12 april 2018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>
                    <a:lumMod val="85000"/>
                  </a:schemeClr>
                </a:solidFill>
              </a:rPr>
              <a:t>Oplæg v/ Stine Kofod, teamchef 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>
                    <a:lumMod val="85000"/>
                  </a:schemeClr>
                </a:solidFill>
              </a:rPr>
              <a:t>og Jesper Birn Lindeberg, seniorprojektleder</a:t>
            </a:r>
          </a:p>
        </p:txBody>
      </p:sp>
    </p:spTree>
    <p:extLst>
      <p:ext uri="{BB962C8B-B14F-4D97-AF65-F5344CB8AC3E}">
        <p14:creationId xmlns:p14="http://schemas.microsoft.com/office/powerpoint/2010/main" val="96467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Hvor kan jeg følge med?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4400" dirty="0"/>
              <a:t>www.kab-bolig.dk  / Boliger på vej</a:t>
            </a:r>
          </a:p>
          <a:p>
            <a:endParaRPr lang="da-DK" dirty="0"/>
          </a:p>
          <a:p>
            <a:r>
              <a:rPr lang="da-DK" sz="2000" dirty="0"/>
              <a:t>Her kan du tilmelde dig nyhedsbrevet om Seniorbofællesskabet i Roholmparken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Vores stand: hvordan gør vi seniorbofællesskabet attraktivt for begge køn, enlige og par?</a:t>
            </a:r>
          </a:p>
        </p:txBody>
      </p:sp>
    </p:spTree>
    <p:extLst>
      <p:ext uri="{BB962C8B-B14F-4D97-AF65-F5344CB8AC3E}">
        <p14:creationId xmlns:p14="http://schemas.microsoft.com/office/powerpoint/2010/main" val="340623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Boligselskabet AKB, Albertslund</a:t>
            </a:r>
          </a:p>
        </p:txBody>
      </p:sp>
      <p:sp>
        <p:nvSpPr>
          <p:cNvPr id="5" name="Rektangel 4"/>
          <p:cNvSpPr/>
          <p:nvPr/>
        </p:nvSpPr>
        <p:spPr>
          <a:xfrm>
            <a:off x="7602069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Foto: KAB</a:t>
            </a:r>
          </a:p>
        </p:txBody>
      </p:sp>
      <p:sp>
        <p:nvSpPr>
          <p:cNvPr id="6" name="Rektangel 5"/>
          <p:cNvSpPr/>
          <p:nvPr/>
        </p:nvSpPr>
        <p:spPr>
          <a:xfrm>
            <a:off x="537606" y="1437624"/>
            <a:ext cx="5200013" cy="5770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da-DK" sz="2400" b="1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Eksisterende</a:t>
            </a: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Hedemarken (ca. 800 boliger)</a:t>
            </a: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Nybyggeri</a:t>
            </a: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- Alberts Have (72 boliger, 2015, AlmenBolig+)</a:t>
            </a: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- Roholmparken</a:t>
            </a: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da-DK" sz="3600" b="1" dirty="0">
                <a:latin typeface="Calibri" charset="0"/>
                <a:ea typeface="Calibri" charset="0"/>
                <a:cs typeface="Calibri" charset="0"/>
              </a:rPr>
              <a:t>Attraktive boliger</a:t>
            </a:r>
          </a:p>
          <a:p>
            <a:pPr lvl="0">
              <a:defRPr/>
            </a:pPr>
            <a:r>
              <a:rPr lang="da-DK" sz="3600" b="1" dirty="0">
                <a:latin typeface="Calibri" charset="0"/>
                <a:ea typeface="Calibri" charset="0"/>
                <a:cs typeface="Calibri" charset="0"/>
              </a:rPr>
              <a:t>Varieret boligudbud</a:t>
            </a: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b="1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da-DK" sz="21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</p:txBody>
      </p:sp>
      <p:pic>
        <p:nvPicPr>
          <p:cNvPr id="1026" name="Picture 2" descr="C:\Users\sti\AppData\Local\Microsoft\Windows\INetCache\IE\GEVYJGMM\Hedemarken (5)-8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6" y="4283518"/>
            <a:ext cx="4158342" cy="31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i\AppData\Local\Microsoft\Windows\INetCache\IE\H1GX7OIY\_DSF2831-800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6" y="1271146"/>
            <a:ext cx="4172829" cy="27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79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Seniorbofællesskab i Roholmparken</a:t>
            </a:r>
          </a:p>
        </p:txBody>
      </p:sp>
      <p:sp>
        <p:nvSpPr>
          <p:cNvPr id="5" name="Rektangel 4"/>
          <p:cNvSpPr/>
          <p:nvPr/>
        </p:nvSpPr>
        <p:spPr>
          <a:xfrm>
            <a:off x="7602069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Foto: KAB</a:t>
            </a:r>
          </a:p>
        </p:txBody>
      </p:sp>
      <p:sp>
        <p:nvSpPr>
          <p:cNvPr id="6" name="Rektangel 5"/>
          <p:cNvSpPr/>
          <p:nvPr/>
        </p:nvSpPr>
        <p:spPr>
          <a:xfrm>
            <a:off x="537606" y="1437624"/>
            <a:ext cx="3802259" cy="337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da-DK" sz="2400" b="1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Et partnerskab mellem - </a:t>
            </a:r>
          </a:p>
          <a:p>
            <a:pPr lvl="0">
              <a:defRPr/>
            </a:pPr>
            <a:br>
              <a:rPr lang="da-DK" sz="2100" dirty="0">
                <a:latin typeface="Calibri" charset="0"/>
                <a:ea typeface="Calibri" charset="0"/>
                <a:cs typeface="Calibri" charset="0"/>
              </a:rPr>
            </a:b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Boligselskabet</a:t>
            </a: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AKB, Albertslund </a:t>
            </a:r>
          </a:p>
          <a:p>
            <a:pPr lvl="0">
              <a:defRPr/>
            </a:pP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KAB</a:t>
            </a:r>
          </a:p>
          <a:p>
            <a:pPr lvl="0">
              <a:defRPr/>
            </a:pP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Albertslund Kommune </a:t>
            </a:r>
          </a:p>
          <a:p>
            <a:pPr lvl="0">
              <a:defRPr/>
            </a:pPr>
            <a:r>
              <a:rPr lang="da-DK" sz="2100" b="1" dirty="0">
                <a:latin typeface="Calibri" charset="0"/>
                <a:ea typeface="Calibri" charset="0"/>
                <a:cs typeface="Calibri" charset="0"/>
              </a:rPr>
              <a:t>Realdania </a:t>
            </a:r>
          </a:p>
          <a:p>
            <a:pPr lvl="0">
              <a:defRPr/>
            </a:pPr>
            <a:r>
              <a:rPr lang="da-DK" sz="21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16" y="1329885"/>
            <a:ext cx="7515906" cy="46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er partnerskabets mål?</a:t>
            </a:r>
          </a:p>
        </p:txBody>
      </p:sp>
      <p:sp>
        <p:nvSpPr>
          <p:cNvPr id="4" name="Rektangel 3"/>
          <p:cNvSpPr/>
          <p:nvPr/>
        </p:nvSpPr>
        <p:spPr>
          <a:xfrm>
            <a:off x="6457350" y="1374283"/>
            <a:ext cx="455020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da-DK" sz="11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100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6457350" y="1374283"/>
            <a:ext cx="455020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da-DK" sz="11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100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7364146" y="1130256"/>
            <a:ext cx="32711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da-DK" sz="1600" b="1" i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gøre noget ved manglen på seniorboliger i Albertslund. </a:t>
            </a: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is-IS" sz="1600" b="1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062046" y="2369724"/>
            <a:ext cx="3888000" cy="388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/>
          <p:cNvSpPr/>
          <p:nvPr/>
        </p:nvSpPr>
        <p:spPr>
          <a:xfrm>
            <a:off x="395149" y="5223452"/>
            <a:ext cx="36180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skabe et rummeligt bofællesskab med beboere i forskellige aldre og med forskellig social og erhvervsmæssig baggrund. </a:t>
            </a:r>
          </a:p>
          <a:p>
            <a:endParaRPr lang="da-DK" sz="1600" b="1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8121987" y="3557246"/>
            <a:ext cx="33382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skabe et nyt boligtilbud, der giver </a:t>
            </a: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livskvalitet og forebygger ensomhed.  </a:t>
            </a: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is-IS" sz="1600" b="1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600" b="1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600" b="1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600" b="1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6685721" y="2432862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/>
          <p:cNvSpPr/>
          <p:nvPr/>
        </p:nvSpPr>
        <p:spPr>
          <a:xfrm>
            <a:off x="7759800" y="3824299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Ellipse 22"/>
          <p:cNvSpPr/>
          <p:nvPr/>
        </p:nvSpPr>
        <p:spPr>
          <a:xfrm>
            <a:off x="7298458" y="5487396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Ellipse 23"/>
          <p:cNvSpPr/>
          <p:nvPr/>
        </p:nvSpPr>
        <p:spPr>
          <a:xfrm>
            <a:off x="4146139" y="5142963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/>
          <p:cNvSpPr/>
          <p:nvPr/>
        </p:nvSpPr>
        <p:spPr>
          <a:xfrm>
            <a:off x="4007952" y="3716404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/>
          <p:cNvSpPr/>
          <p:nvPr/>
        </p:nvSpPr>
        <p:spPr>
          <a:xfrm>
            <a:off x="4973866" y="2432862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ktangel 26"/>
          <p:cNvSpPr/>
          <p:nvPr/>
        </p:nvSpPr>
        <p:spPr>
          <a:xfrm>
            <a:off x="7734117" y="5529474"/>
            <a:ext cx="4153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skabe et bofællesskab, der er lige så attraktivt for mænd og par som for kvinder og enlige.  </a:t>
            </a:r>
          </a:p>
        </p:txBody>
      </p:sp>
      <p:sp>
        <p:nvSpPr>
          <p:cNvPr id="28" name="Rektangel 27"/>
          <p:cNvSpPr/>
          <p:nvPr/>
        </p:nvSpPr>
        <p:spPr>
          <a:xfrm>
            <a:off x="1356660" y="2151283"/>
            <a:ext cx="4072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skabe et bofællesskab, hvor livet </a:t>
            </a:r>
          </a:p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også leves i det grønne mellem husene.  </a:t>
            </a:r>
          </a:p>
        </p:txBody>
      </p:sp>
      <p:sp>
        <p:nvSpPr>
          <p:cNvPr id="29" name="Rektangel 28"/>
          <p:cNvSpPr/>
          <p:nvPr/>
        </p:nvSpPr>
        <p:spPr>
          <a:xfrm>
            <a:off x="380396" y="3706689"/>
            <a:ext cx="3627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>
                <a:latin typeface="Calibri" charset="0"/>
                <a:ea typeface="Calibri" charset="0"/>
                <a:cs typeface="Calibri" charset="0"/>
              </a:rPr>
              <a:t>At skabe et bofællesskab, der bidrager positivt til Roholmparken som en ny kvarterpark. </a:t>
            </a:r>
          </a:p>
        </p:txBody>
      </p:sp>
    </p:spTree>
    <p:extLst>
      <p:ext uri="{BB962C8B-B14F-4D97-AF65-F5344CB8AC3E}">
        <p14:creationId xmlns:p14="http://schemas.microsoft.com/office/powerpoint/2010/main" val="273062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bliver det for et bofællesskab? - I</a:t>
            </a:r>
          </a:p>
        </p:txBody>
      </p:sp>
      <p:pic>
        <p:nvPicPr>
          <p:cNvPr id="4" name="Pladsholder til indhold 9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181392" y="2088223"/>
            <a:ext cx="4541182" cy="250135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1"/>
          <a:stretch/>
        </p:blipFill>
        <p:spPr>
          <a:xfrm>
            <a:off x="6000150" y="2088223"/>
            <a:ext cx="4786370" cy="2501359"/>
          </a:xfrm>
          <a:prstGeom prst="rect">
            <a:avLst/>
          </a:prstGeom>
        </p:spPr>
      </p:pic>
      <p:sp>
        <p:nvSpPr>
          <p:cNvPr id="6" name="Kryds 13"/>
          <p:cNvSpPr/>
          <p:nvPr/>
        </p:nvSpPr>
        <p:spPr>
          <a:xfrm rot="1829568">
            <a:off x="2057679" y="2101654"/>
            <a:ext cx="2473340" cy="2474498"/>
          </a:xfrm>
          <a:prstGeom prst="plus">
            <a:avLst>
              <a:gd name="adj" fmla="val 3846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Kryds 13"/>
          <p:cNvSpPr/>
          <p:nvPr/>
        </p:nvSpPr>
        <p:spPr>
          <a:xfrm rot="1829568">
            <a:off x="7156665" y="2101654"/>
            <a:ext cx="2473340" cy="2474498"/>
          </a:xfrm>
          <a:prstGeom prst="plus">
            <a:avLst>
              <a:gd name="adj" fmla="val 3846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1121584" y="4702606"/>
            <a:ext cx="4669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En bolig med færre individuelle m2</a:t>
            </a: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men flere fællesarealer og faciliteter.  </a:t>
            </a:r>
            <a:endParaRPr lang="da-DK" sz="1400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000150" y="4767920"/>
            <a:ext cx="466961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Et bofælleskab med plads til privatliv </a:t>
            </a:r>
          </a:p>
          <a:p>
            <a:pPr lvl="0">
              <a:defRPr/>
            </a:pPr>
            <a:r>
              <a:rPr lang="da-DK" sz="2100" dirty="0">
                <a:latin typeface="Calibri" charset="0"/>
                <a:ea typeface="Calibri" charset="0"/>
                <a:cs typeface="Calibri" charset="0"/>
              </a:rPr>
              <a:t>og tilvalg af fællesskab.  </a:t>
            </a:r>
          </a:p>
          <a:p>
            <a:pPr lvl="0">
              <a:defRPr/>
            </a:pPr>
            <a:endParaRPr lang="da-DK" sz="2100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400" dirty="0">
              <a:latin typeface="Calibri" charset="0"/>
              <a:ea typeface="Calibri" charset="0"/>
              <a:cs typeface="Calibri" charset="0"/>
            </a:endParaRPr>
          </a:p>
          <a:p>
            <a:endParaRPr lang="da-DK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t="57778" r="21082" b="33333"/>
          <a:stretch/>
        </p:blipFill>
        <p:spPr bwMode="auto">
          <a:xfrm>
            <a:off x="674833" y="5580743"/>
            <a:ext cx="10142238" cy="76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56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bliver det for et bofællesskab? - II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6457350" y="1374283"/>
            <a:ext cx="455020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>
                <a:latin typeface="Mark Pro Book" charset="0"/>
                <a:ea typeface="Mark Pro Book" charset="0"/>
                <a:cs typeface="Mark Pro Book" charset="0"/>
              </a:rPr>
              <a:t> </a:t>
            </a:r>
            <a:endParaRPr lang="da-DK" sz="1100" b="1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  <a:p>
            <a:pPr marL="171450" indent="-171450">
              <a:buFont typeface="Arial" charset="0"/>
              <a:buChar char="•"/>
            </a:pPr>
            <a:endParaRPr lang="is-IS" sz="1100" dirty="0">
              <a:latin typeface="Mark Pro Book" charset="0"/>
              <a:ea typeface="Mark Pro Book" charset="0"/>
              <a:cs typeface="Mark Pro Book" charset="0"/>
            </a:endParaRP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</a:t>
            </a:r>
          </a:p>
          <a:p>
            <a:r>
              <a:rPr lang="da-DK" sz="1100" dirty="0">
                <a:latin typeface="Mark Pro Book" charset="0"/>
                <a:ea typeface="Mark Pro Book" charset="0"/>
                <a:cs typeface="Mark Pro Book" charset="0"/>
              </a:rPr>
              <a:t>  </a:t>
            </a:r>
          </a:p>
          <a:p>
            <a:endParaRPr lang="da-DK" sz="1100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487196" y="1432069"/>
            <a:ext cx="826823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da-DK" sz="1600" dirty="0">
              <a:latin typeface="Mark Pro Book" charset="0"/>
              <a:ea typeface="Mark Pro Book" charset="0"/>
              <a:cs typeface="Mark Pro Book" charset="0"/>
            </a:endParaRPr>
          </a:p>
          <a:p>
            <a:pPr lvl="0">
              <a:defRPr/>
            </a:pPr>
            <a:r>
              <a:rPr lang="da-DK" sz="3200" b="1" dirty="0">
                <a:latin typeface="Calibri" charset="0"/>
                <a:ea typeface="Calibri" charset="0"/>
                <a:cs typeface="Calibri" charset="0"/>
              </a:rPr>
              <a:t>Grøn </a:t>
            </a:r>
            <a:r>
              <a:rPr lang="da-DK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da-DK" sz="1400" dirty="0">
              <a:latin typeface="Mark Pro Book" charset="0"/>
              <a:ea typeface="Mark Pro Book" charset="0"/>
              <a:cs typeface="Mark Pro Book" charset="0"/>
            </a:endParaRPr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603" y="2056145"/>
            <a:ext cx="8105205" cy="5065563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40" y="2680569"/>
            <a:ext cx="7747024" cy="4841708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2" y="926407"/>
            <a:ext cx="9041963" cy="5651015"/>
          </a:xfrm>
          <a:prstGeom prst="rect">
            <a:avLst/>
          </a:prstGeom>
        </p:spPr>
      </p:pic>
      <p:sp>
        <p:nvSpPr>
          <p:cNvPr id="28" name="Rektangel 27"/>
          <p:cNvSpPr/>
          <p:nvPr/>
        </p:nvSpPr>
        <p:spPr>
          <a:xfrm>
            <a:off x="9348166" y="2496907"/>
            <a:ext cx="8268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da-DK" sz="1600" dirty="0">
              <a:latin typeface="Mark Pro Book" charset="0"/>
              <a:ea typeface="Mark Pro Book" charset="0"/>
              <a:cs typeface="Mark Pro Book" charset="0"/>
            </a:endParaRPr>
          </a:p>
          <a:p>
            <a:pPr lvl="0">
              <a:defRPr/>
            </a:pPr>
            <a:r>
              <a:rPr lang="da-DK" sz="3200" b="1" dirty="0">
                <a:latin typeface="Calibri" charset="0"/>
                <a:ea typeface="Calibri" charset="0"/>
                <a:cs typeface="Calibri" charset="0"/>
              </a:rPr>
              <a:t>Aktiv</a:t>
            </a:r>
          </a:p>
        </p:txBody>
      </p:sp>
      <p:sp>
        <p:nvSpPr>
          <p:cNvPr id="29" name="Rektangel 28"/>
          <p:cNvSpPr/>
          <p:nvPr/>
        </p:nvSpPr>
        <p:spPr>
          <a:xfrm>
            <a:off x="4948134" y="1243824"/>
            <a:ext cx="82682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3200" b="1" dirty="0">
                <a:latin typeface="Calibri" charset="0"/>
                <a:ea typeface="Calibri" charset="0"/>
                <a:cs typeface="Calibri" charset="0"/>
              </a:rPr>
              <a:t>Engageret </a:t>
            </a:r>
            <a:r>
              <a:rPr lang="da-DK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da-DK" sz="1400" dirty="0">
              <a:latin typeface="Mark Pro Book" charset="0"/>
              <a:ea typeface="Mark Pro Book" charset="0"/>
              <a:cs typeface="Mark Pro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6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bygger vi -og til hvem?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823200" y="1669134"/>
            <a:ext cx="5962400" cy="4892675"/>
          </a:xfrm>
        </p:spPr>
        <p:txBody>
          <a:bodyPr/>
          <a:lstStyle/>
          <a:p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+ 55  </a:t>
            </a:r>
          </a:p>
          <a:p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Blandet alder </a:t>
            </a:r>
          </a:p>
          <a:p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Blandet erhvervsaktive og pensionister </a:t>
            </a:r>
          </a:p>
          <a:p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Blandet social baggrund </a:t>
            </a:r>
          </a:p>
          <a:p>
            <a:endParaRPr lang="da-DK" sz="2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da-DK" sz="2800" b="1" dirty="0">
                <a:latin typeface="Calibri" charset="0"/>
                <a:ea typeface="Calibri" charset="0"/>
                <a:cs typeface="Calibri" charset="0"/>
              </a:rPr>
              <a:t>Ligelig fordeling af enlige og par </a:t>
            </a:r>
          </a:p>
          <a:p>
            <a:r>
              <a:rPr lang="da-DK" sz="2800" b="1" dirty="0">
                <a:latin typeface="Calibri" charset="0"/>
                <a:ea typeface="Calibri" charset="0"/>
                <a:cs typeface="Calibri" charset="0"/>
              </a:rPr>
              <a:t>Ligelig fordeling af kvinder og mænd </a:t>
            </a:r>
          </a:p>
          <a:p>
            <a:endParaRPr lang="da-DK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569016" y="1683644"/>
            <a:ext cx="4982686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50 boliger </a:t>
            </a:r>
          </a:p>
          <a:p>
            <a:pPr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2-3 værelser </a:t>
            </a:r>
          </a:p>
          <a:p>
            <a:pPr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Ca. 55 - 105 m2 (ikke fastlagt)  </a:t>
            </a:r>
          </a:p>
          <a:p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Bæredygtigt byggeri i 2-3 plan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356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Tidsplan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6" t="26777" r="8255" b="18476"/>
          <a:stretch/>
        </p:blipFill>
        <p:spPr bwMode="auto">
          <a:xfrm>
            <a:off x="535892" y="1350889"/>
            <a:ext cx="9674908" cy="504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8440057" y="1350889"/>
            <a:ext cx="2358572" cy="91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6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sker der nu?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Fokusgruppe: efteråret 2018</a:t>
            </a:r>
          </a:p>
          <a:p>
            <a:endParaRPr lang="da-DK" dirty="0"/>
          </a:p>
          <a:p>
            <a:r>
              <a:rPr lang="da-DK" dirty="0"/>
              <a:t>Åbning af ansøgerskema (web): vinter 2020</a:t>
            </a:r>
          </a:p>
          <a:p>
            <a:endParaRPr lang="da-DK" dirty="0"/>
          </a:p>
          <a:p>
            <a:r>
              <a:rPr lang="da-DK" dirty="0"/>
              <a:t>Beboerproces opstart forår/sommer 2020 </a:t>
            </a:r>
          </a:p>
          <a:p>
            <a:endParaRPr lang="da-DK" dirty="0"/>
          </a:p>
          <a:p>
            <a:r>
              <a:rPr lang="da-DK" dirty="0"/>
              <a:t>Boligtildeling og lejekontrakter: sommer/efterår 2020</a:t>
            </a:r>
          </a:p>
          <a:p>
            <a:endParaRPr lang="da-DK" dirty="0"/>
          </a:p>
          <a:p>
            <a:r>
              <a:rPr lang="da-DK" dirty="0"/>
              <a:t>Indflytning sommer 2021</a:t>
            </a:r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62338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ere\AppData\Local\SkabelonDesign\AddIns\CacheImage\API\Skyfish\19834394_1600px.jpg"/>
</p:tagLst>
</file>

<file path=ppt/theme/theme1.xml><?xml version="1.0" encoding="utf-8"?>
<a:theme xmlns:a="http://schemas.openxmlformats.org/drawingml/2006/main" name="blank">
  <a:themeElements>
    <a:clrScheme name="KAB">
      <a:dk1>
        <a:srgbClr val="4A4E54"/>
      </a:dk1>
      <a:lt1>
        <a:sysClr val="window" lastClr="FFFFFF"/>
      </a:lt1>
      <a:dk2>
        <a:srgbClr val="005A9B"/>
      </a:dk2>
      <a:lt2>
        <a:srgbClr val="00B0B3"/>
      </a:lt2>
      <a:accent1>
        <a:srgbClr val="005A9B"/>
      </a:accent1>
      <a:accent2>
        <a:srgbClr val="B8D500"/>
      </a:accent2>
      <a:accent3>
        <a:srgbClr val="EE3F65"/>
      </a:accent3>
      <a:accent4>
        <a:srgbClr val="00B0B3"/>
      </a:accent4>
      <a:accent5>
        <a:srgbClr val="EFAB00"/>
      </a:accent5>
      <a:accent6>
        <a:srgbClr val="6B6BA3"/>
      </a:accent6>
      <a:hlink>
        <a:srgbClr val="FF0000"/>
      </a:hlink>
      <a:folHlink>
        <a:srgbClr val="4A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0000"/>
          </a:lnSpc>
          <a:defRPr dirty="0" err="1" smtClean="0">
            <a:latin typeface="Palatino Linotype" panose="0204050205050503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2600" dirty="0" err="1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30D849A6-1AF5-4F35-BF94-EBDCF5750583}" vid="{3FD06FEB-BC33-46AD-B756-C7210F456597}"/>
    </a:ext>
  </a:extLst>
</a:theme>
</file>

<file path=ppt/theme/theme2.xml><?xml version="1.0" encoding="utf-8"?>
<a:theme xmlns:a="http://schemas.openxmlformats.org/drawingml/2006/main" name="1_blank">
  <a:themeElements>
    <a:clrScheme name="KAB">
      <a:dk1>
        <a:srgbClr val="4A4E54"/>
      </a:dk1>
      <a:lt1>
        <a:sysClr val="window" lastClr="FFFFFF"/>
      </a:lt1>
      <a:dk2>
        <a:srgbClr val="005A9B"/>
      </a:dk2>
      <a:lt2>
        <a:srgbClr val="00B0B3"/>
      </a:lt2>
      <a:accent1>
        <a:srgbClr val="005A9B"/>
      </a:accent1>
      <a:accent2>
        <a:srgbClr val="B8D500"/>
      </a:accent2>
      <a:accent3>
        <a:srgbClr val="EE3F65"/>
      </a:accent3>
      <a:accent4>
        <a:srgbClr val="00B0B3"/>
      </a:accent4>
      <a:accent5>
        <a:srgbClr val="EFAB00"/>
      </a:accent5>
      <a:accent6>
        <a:srgbClr val="6B6BA3"/>
      </a:accent6>
      <a:hlink>
        <a:srgbClr val="FF0000"/>
      </a:hlink>
      <a:folHlink>
        <a:srgbClr val="4A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0000"/>
          </a:lnSpc>
          <a:defRPr dirty="0" err="1" smtClean="0">
            <a:latin typeface="Palatino Linotype" panose="0204050205050503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2600" dirty="0" err="1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30D849A6-1AF5-4F35-BF94-EBDCF5750583}" vid="{3FD06FEB-BC33-46AD-B756-C7210F456597}"/>
    </a:ext>
  </a:extLst>
</a:theme>
</file>

<file path=ppt/theme/theme3.xml><?xml version="1.0" encoding="utf-8"?>
<a:theme xmlns:a="http://schemas.openxmlformats.org/drawingml/2006/main" name="2_blank">
  <a:themeElements>
    <a:clrScheme name="KAB">
      <a:dk1>
        <a:srgbClr val="4A4E54"/>
      </a:dk1>
      <a:lt1>
        <a:sysClr val="window" lastClr="FFFFFF"/>
      </a:lt1>
      <a:dk2>
        <a:srgbClr val="005A9B"/>
      </a:dk2>
      <a:lt2>
        <a:srgbClr val="00B0B3"/>
      </a:lt2>
      <a:accent1>
        <a:srgbClr val="005A9B"/>
      </a:accent1>
      <a:accent2>
        <a:srgbClr val="B8D500"/>
      </a:accent2>
      <a:accent3>
        <a:srgbClr val="EE3F65"/>
      </a:accent3>
      <a:accent4>
        <a:srgbClr val="00B0B3"/>
      </a:accent4>
      <a:accent5>
        <a:srgbClr val="EFAB00"/>
      </a:accent5>
      <a:accent6>
        <a:srgbClr val="6B6BA3"/>
      </a:accent6>
      <a:hlink>
        <a:srgbClr val="FF0000"/>
      </a:hlink>
      <a:folHlink>
        <a:srgbClr val="4A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0000"/>
          </a:lnSpc>
          <a:defRPr dirty="0" err="1" smtClean="0">
            <a:latin typeface="Palatino Linotype" panose="0204050205050503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2600" dirty="0" err="1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30D849A6-1AF5-4F35-BF94-EBDCF5750583}" vid="{3FD06FEB-BC33-46AD-B756-C7210F456597}"/>
    </a:ext>
  </a:extLst>
</a:theme>
</file>

<file path=ppt/theme/theme4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ACE843565304884CA64510479D461E91" ma:contentTypeVersion="1" ma:contentTypeDescription="GetOrganized dokument" ma:contentTypeScope="" ma:versionID="e20981cf6fbffb3a1bf5a6abae908955">
  <xsd:schema xmlns:xsd="http://www.w3.org/2001/XMLSchema" xmlns:xs="http://www.w3.org/2001/XMLSchema" xmlns:p="http://schemas.microsoft.com/office/2006/metadata/properties" xmlns:ns1="http://schemas.microsoft.com/sharepoint/v3" xmlns:ns2="ea3fecf6-058b-4561-900b-eed680bea7d5" xmlns:ns3="9b05be75-2c23-4108-a4c6-af1d2607f667" targetNamespace="http://schemas.microsoft.com/office/2006/metadata/properties" ma:root="true" ma:fieldsID="3e76a1ea238454087a15f07782d833c8" ns1:_="" ns2:_="" ns3:_="">
    <xsd:import namespace="http://schemas.microsoft.com/sharepoint/v3"/>
    <xsd:import namespace="ea3fecf6-058b-4561-900b-eed680bea7d5"/>
    <xsd:import namespace="9b05be75-2c23-4108-a4c6-af1d2607f667"/>
    <xsd:element name="properties">
      <xsd:complexType>
        <xsd:sequence>
          <xsd:element name="documentManagement">
            <xsd:complexType>
              <xsd:all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LocalAttachment" minOccurs="0"/>
                <xsd:element ref="ns1:RegistrationDate" minOccurs="0"/>
                <xsd:element ref="ns1:CaseRecordNumber" minOccurs="0"/>
                <xsd:element ref="ns1:CCMSystemID" minOccurs="0"/>
                <xsd:element ref="ns1:CCMTemplateName" minOccurs="0"/>
                <xsd:element ref="ns1:CCMTemplateVersion" minOccurs="0"/>
                <xsd:element ref="ns1:MailHasAttachments" minOccurs="0"/>
                <xsd:element ref="ns1:WasEncrypted" minOccurs="0"/>
                <xsd:element ref="ns1:WasSigned" minOccurs="0"/>
                <xsd:element ref="ns2:h66a82a03b7642b691883100c6342cf1" minOccurs="0"/>
                <xsd:element ref="ns3:TaxCatchAll" minOccurs="0"/>
                <xsd:element ref="ns2:Classification" minOccurs="0"/>
                <xsd:element ref="ns1:CCMTemplateID" minOccurs="0"/>
                <xsd:element ref="ns1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ID" ma:index="8" nillable="true" ma:displayName="Sags ID" ma:default="Tildeler" ma:internalName="CaseID" ma:readOnly="true">
      <xsd:simpleType>
        <xsd:restriction base="dms:Text"/>
      </xsd:simpleType>
    </xsd:element>
    <xsd:element name="DocID" ma:index="9" nillable="true" ma:displayName="Dok ID" ma:default="Tildeler" ma:internalName="DocID" ma:readOnly="true">
      <xsd:simpleType>
        <xsd:restriction base="dms:Text"/>
      </xsd:simpleType>
    </xsd:element>
    <xsd:element name="Finalized" ma:index="10" nillable="true" ma:displayName="Endeligt" ma:default="False" ma:internalName="Finalized" ma:readOnly="true">
      <xsd:simpleType>
        <xsd:restriction base="dms:Boolean"/>
      </xsd:simpleType>
    </xsd:element>
    <xsd:element name="Related" ma:index="11" nillable="true" ma:displayName="Vedhæftet dokument" ma:default="False" ma:internalName="Related" ma:readOnly="true">
      <xsd:simpleType>
        <xsd:restriction base="dms:Boolean"/>
      </xsd:simpleType>
    </xsd:element>
    <xsd:element name="LocalAttachment" ma:index="12" nillable="true" ma:displayName="Lokalt bilag" ma:default="False" ma:internalName="LocalAttachment" ma:readOnly="true">
      <xsd:simpleType>
        <xsd:restriction base="dms:Boolean"/>
      </xsd:simpleType>
    </xsd:element>
    <xsd:element name="RegistrationDate" ma:index="13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4" nillable="true" ma:displayName="Akt ID" ma:decimals="0" ma:default="0" ma:internalName="CaseRecordNumber" ma:readOnly="true">
      <xsd:simpleType>
        <xsd:restriction base="dms:Number"/>
      </xsd:simpleType>
    </xsd:element>
    <xsd:element name="CCMSystemID" ma:index="15" nillable="true" ma:displayName="CCMSystemID" ma:hidden="true" ma:internalName="CCMSystemID" ma:readOnly="true">
      <xsd:simpleType>
        <xsd:restriction base="dms:Text"/>
      </xsd:simpleType>
    </xsd:element>
    <xsd:element name="CCMTemplateName" ma:index="16" nillable="true" ma:displayName="Skabelon navn" ma:internalName="CCMTemplateName" ma:readOnly="true">
      <xsd:simpleType>
        <xsd:restriction base="dms:Text"/>
      </xsd:simpleType>
    </xsd:element>
    <xsd:element name="CCMTemplateVersion" ma:index="17" nillable="true" ma:displayName="Skabelon version" ma:internalName="CCMTemplateVersion" ma:readOnly="true">
      <xsd:simpleType>
        <xsd:restriction base="dms:Text"/>
      </xsd:simpleType>
    </xsd:element>
    <xsd:element name="MailHasAttachments" ma:index="18" nillable="true" ma:displayName="E-mail har vedhæftede filer" ma:default="False" ma:internalName="MailHasAttachments" ma:readOnly="true">
      <xsd:simpleType>
        <xsd:restriction base="dms:Boolean"/>
      </xsd:simpleType>
    </xsd:element>
    <xsd:element name="WasEncrypted" ma:index="19" nillable="true" ma:displayName="Krypteret" ma:default="False" ma:internalName="WasEncrypted" ma:readOnly="true">
      <xsd:simpleType>
        <xsd:restriction base="dms:Boolean"/>
      </xsd:simpleType>
    </xsd:element>
    <xsd:element name="WasSigned" ma:index="20" nillable="true" ma:displayName="Signeret" ma:default="False" ma:internalName="WasSigned" ma:readOnly="true">
      <xsd:simpleType>
        <xsd:restriction base="dms:Boolean"/>
      </xsd:simpleType>
    </xsd:element>
    <xsd:element name="CCMTemplateID" ma:index="25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Date" ma:index="26" nillable="true" ma:displayName="Dokumentdato" ma:default="[today]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fecf6-058b-4561-900b-eed680bea7d5" elementFormDefault="qualified">
    <xsd:import namespace="http://schemas.microsoft.com/office/2006/documentManagement/types"/>
    <xsd:import namespace="http://schemas.microsoft.com/office/infopath/2007/PartnerControls"/>
    <xsd:element name="h66a82a03b7642b691883100c6342cf1" ma:index="22" nillable="true" ma:taxonomy="true" ma:internalName="h66a82a03b7642b691883100c6342cf1" ma:taxonomyFieldName="DocumentType" ma:displayName="Dokumenttype" ma:default="" ma:fieldId="{166a82a0-3b76-42b6-9188-3100c6342cf1}" ma:sspId="ad658367-a58e-4a5f-bfd8-8c5085aa7d53" ma:termSetId="c282b481-82e5-4c79-9aac-a6fd048d348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lassification" ma:index="24" nillable="true" ma:displayName="Klassifikation" ma:internalName="Classification">
      <xsd:simpleType>
        <xsd:restriction base="dms:Choic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5be75-2c23-4108-a4c6-af1d2607f66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description="" ma:hidden="true" ma:list="{91b9903e-fc60-4bea-930d-2de9b2c478b3}" ma:internalName="TaxCatchAll" ma:showField="CatchAllData" ma:web="9b05be75-2c23-4108-a4c6-af1d2607f6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05be75-2c23-4108-a4c6-af1d2607f667"/>
    <h66a82a03b7642b691883100c6342cf1 xmlns="ea3fecf6-058b-4561-900b-eed680bea7d5">
      <Terms xmlns="http://schemas.microsoft.com/office/infopath/2007/PartnerControls"/>
    </h66a82a03b7642b691883100c6342cf1>
    <Classification xmlns="ea3fecf6-058b-4561-900b-eed680bea7d5" xsi:nil="true"/>
    <Date xmlns="http://schemas.microsoft.com/sharepoint/v3">2016-10-03T07:47:44+00:00</Date>
    <LocalAttachment xmlns="http://schemas.microsoft.com/sharepoint/v3">false</LocalAttachment>
    <CaseRecordNumber xmlns="http://schemas.microsoft.com/sharepoint/v3">0</CaseRecordNumber>
    <RegistrationDate xmlns="http://schemas.microsoft.com/sharepoint/v3" xsi:nil="true"/>
    <Related xmlns="http://schemas.microsoft.com/sharepoint/v3">false</Related>
    <CCMSystemID xmlns="http://schemas.microsoft.com/sharepoint/v3">14311da8-8187-49f1-9744-e60169d28ade</CCMSystemID>
    <Finalized xmlns="http://schemas.microsoft.com/sharepoint/v3">false</Finalized>
    <DocID xmlns="http://schemas.microsoft.com/sharepoint/v3">1632322</DocID>
    <CaseID xmlns="http://schemas.microsoft.com/sharepoint/v3">KSG-2014-00190</CaseID>
    <CCMTemplateID xmlns="http://schemas.microsoft.com/sharepoint/v3">0</CCMTemplateID>
  </documentManagement>
</p:properties>
</file>

<file path=customXml/itemProps1.xml><?xml version="1.0" encoding="utf-8"?>
<ds:datastoreItem xmlns:ds="http://schemas.openxmlformats.org/officeDocument/2006/customXml" ds:itemID="{9B449B8C-5066-4887-A71B-BCC2EEB34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3fecf6-058b-4561-900b-eed680bea7d5"/>
    <ds:schemaRef ds:uri="9b05be75-2c23-4108-a4c6-af1d2607f6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1886D4-7E98-48CC-9EF7-980DE21897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1FED05-CC9B-4B94-8A24-FA86D6415775}">
  <ds:schemaRefs>
    <ds:schemaRef ds:uri="ea3fecf6-058b-4561-900b-eed680bea7d5"/>
    <ds:schemaRef ds:uri="http://schemas.microsoft.com/sharepoint/v3"/>
    <ds:schemaRef ds:uri="9b05be75-2c23-4108-a4c6-af1d2607f667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1310</TotalTime>
  <Words>370</Words>
  <Application>Microsoft Office PowerPoint</Application>
  <PresentationFormat>Widescreen</PresentationFormat>
  <Paragraphs>156</Paragraphs>
  <Slides>10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10</vt:i4>
      </vt:variant>
    </vt:vector>
  </HeadingPairs>
  <TitlesOfParts>
    <vt:vector size="20" baseType="lpstr">
      <vt:lpstr>Arial</vt:lpstr>
      <vt:lpstr>Arial Rounded MT Bold</vt:lpstr>
      <vt:lpstr>Calibri</vt:lpstr>
      <vt:lpstr>HelveticaNeueLT Std Lt Cn</vt:lpstr>
      <vt:lpstr>Mark Pro Book</vt:lpstr>
      <vt:lpstr>Palatino Linotype</vt:lpstr>
      <vt:lpstr>Verdana</vt:lpstr>
      <vt:lpstr>blank</vt:lpstr>
      <vt:lpstr>1_blank</vt:lpstr>
      <vt:lpstr>2_blank</vt:lpstr>
      <vt:lpstr>PowerPoint-præsentation</vt:lpstr>
      <vt:lpstr>Boligselskabet AKB, Albertslund</vt:lpstr>
      <vt:lpstr>Seniorbofællesskab i Roholmparken</vt:lpstr>
      <vt:lpstr>Hvad er partnerskabets mål?</vt:lpstr>
      <vt:lpstr>Hvad bliver det for et bofællesskab? - I</vt:lpstr>
      <vt:lpstr>Hvad bliver det for et bofællesskab? - II</vt:lpstr>
      <vt:lpstr>Hvad bygger vi -og til hvem?</vt:lpstr>
      <vt:lpstr>Tidsplan</vt:lpstr>
      <vt:lpstr>Hvad sker der nu?</vt:lpstr>
      <vt:lpstr>Hvor kan jeg følge med?</vt:lpstr>
    </vt:vector>
  </TitlesOfParts>
  <Company>KAB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Cecilie Rønnow Eskelund</dc:creator>
  <cp:lastModifiedBy>Julie Kvetny Jakobsen</cp:lastModifiedBy>
  <cp:revision>209</cp:revision>
  <cp:lastPrinted>2016-10-05T14:39:30Z</cp:lastPrinted>
  <dcterms:created xsi:type="dcterms:W3CDTF">2016-10-03T07:27:36Z</dcterms:created>
  <dcterms:modified xsi:type="dcterms:W3CDTF">2018-04-17T09:10:17Z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ArtworkDefinitionTemplate">
    <vt:lpwstr>Presentation</vt:lpwstr>
  </property>
  <property fmtid="{D5CDD505-2E9C-101B-9397-08002B2CF9AE}" pid="4" name="HelpDocument">
    <vt:lpwstr>KAB PowerPoint.html</vt:lpwstr>
  </property>
  <property fmtid="{D5CDD505-2E9C-101B-9397-08002B2CF9AE}" pid="5" name="SD_MenuGroup">
    <vt:lpwstr>Designskabeloner</vt:lpwstr>
  </property>
  <property fmtid="{D5CDD505-2E9C-101B-9397-08002B2CF9AE}" pid="6" name="SD_DocumentLanguageString">
    <vt:lpwstr>Dansk</vt:lpwstr>
  </property>
  <property fmtid="{D5CDD505-2E9C-101B-9397-08002B2CF9AE}" pid="7" name="SD_CtlText_Usersettings_Userprofile">
    <vt:lpwstr>CERE</vt:lpwstr>
  </property>
  <property fmtid="{D5CDD505-2E9C-101B-9397-08002B2CF9AE}" pid="8" name="SD_DocumentLanguage">
    <vt:lpwstr>da-DK</vt:lpwstr>
  </property>
  <property fmtid="{D5CDD505-2E9C-101B-9397-08002B2CF9AE}" pid="9" name="SD_UserprofileName">
    <vt:lpwstr>CERE</vt:lpwstr>
  </property>
  <property fmtid="{D5CDD505-2E9C-101B-9397-08002B2CF9AE}" pid="10" name="SD_OFF_ID">
    <vt:lpwstr>1</vt:lpwstr>
  </property>
  <property fmtid="{D5CDD505-2E9C-101B-9397-08002B2CF9AE}" pid="11" name="CurrentOfficeID">
    <vt:lpwstr>1</vt:lpwstr>
  </property>
  <property fmtid="{D5CDD505-2E9C-101B-9397-08002B2CF9AE}" pid="12" name="SD_OFF_Unit">
    <vt:lpwstr>KAB</vt:lpwstr>
  </property>
  <property fmtid="{D5CDD505-2E9C-101B-9397-08002B2CF9AE}" pid="13" name="SD_OFF_RealName">
    <vt:lpwstr>KAB</vt:lpwstr>
  </property>
  <property fmtid="{D5CDD505-2E9C-101B-9397-08002B2CF9AE}" pid="14" name="SD_OFF_Admin">
    <vt:lpwstr/>
  </property>
  <property fmtid="{D5CDD505-2E9C-101B-9397-08002B2CF9AE}" pid="15" name="SD_OFF_Address">
    <vt:lpwstr>Vester Voldgade 17*1552 København V</vt:lpwstr>
  </property>
  <property fmtid="{D5CDD505-2E9C-101B-9397-08002B2CF9AE}" pid="16" name="SD_OFF_LogoPP1">
    <vt:lpwstr>KAB2.emf</vt:lpwstr>
  </property>
  <property fmtid="{D5CDD505-2E9C-101B-9397-08002B2CF9AE}" pid="17" name="SD_OFF_PPScaleMode">
    <vt:lpwstr>ScaleToWidth</vt:lpwstr>
  </property>
  <property fmtid="{D5CDD505-2E9C-101B-9397-08002B2CF9AE}" pid="18" name="SD_OFF_PPPlaceholder">
    <vt:lpwstr>SD_ART_Logo</vt:lpwstr>
  </property>
  <property fmtid="{D5CDD505-2E9C-101B-9397-08002B2CF9AE}" pid="19" name="SD_OFF_Logo1">
    <vt:lpwstr>KAB.emf</vt:lpwstr>
  </property>
  <property fmtid="{D5CDD505-2E9C-101B-9397-08002B2CF9AE}" pid="20" name="SD_OFF_Logo1-2">
    <vt:lpwstr/>
  </property>
  <property fmtid="{D5CDD505-2E9C-101B-9397-08002B2CF9AE}" pid="21" name="SD_OFF_Logo2">
    <vt:lpwstr>KAB2.emf</vt:lpwstr>
  </property>
  <property fmtid="{D5CDD505-2E9C-101B-9397-08002B2CF9AE}" pid="22" name="SD_OFF_Slogan">
    <vt:lpwstr/>
  </property>
  <property fmtid="{D5CDD505-2E9C-101B-9397-08002B2CF9AE}" pid="23" name="SD_OFF_Logo1Width">
    <vt:lpwstr>3,6</vt:lpwstr>
  </property>
  <property fmtid="{D5CDD505-2E9C-101B-9397-08002B2CF9AE}" pid="24" name="SD_OFF_Logo1_X">
    <vt:lpwstr>16,2</vt:lpwstr>
  </property>
  <property fmtid="{D5CDD505-2E9C-101B-9397-08002B2CF9AE}" pid="25" name="SD_OFF_Logo1_Y">
    <vt:lpwstr>1,4</vt:lpwstr>
  </property>
  <property fmtid="{D5CDD505-2E9C-101B-9397-08002B2CF9AE}" pid="26" name="SD_OFF_Logo2Width">
    <vt:lpwstr>3,6</vt:lpwstr>
  </property>
  <property fmtid="{D5CDD505-2E9C-101B-9397-08002B2CF9AE}" pid="27" name="SD_OFF_Logo2_X">
    <vt:lpwstr>16,2</vt:lpwstr>
  </property>
  <property fmtid="{D5CDD505-2E9C-101B-9397-08002B2CF9AE}" pid="28" name="SD_OFF_Logo2_Y">
    <vt:lpwstr>1,4</vt:lpwstr>
  </property>
  <property fmtid="{D5CDD505-2E9C-101B-9397-08002B2CF9AE}" pid="29" name="SD_OFF_Phone|Fax">
    <vt:lpwstr>33 63 10 00|</vt:lpwstr>
  </property>
  <property fmtid="{D5CDD505-2E9C-101B-9397-08002B2CF9AE}" pid="30" name="SD_OFF_Email">
    <vt:lpwstr>kab@kab-bolig.dk</vt:lpwstr>
  </property>
  <property fmtid="{D5CDD505-2E9C-101B-9397-08002B2CF9AE}" pid="31" name="SD_OFF_Web">
    <vt:lpwstr>www.kab-bolig.dk</vt:lpwstr>
  </property>
  <property fmtid="{D5CDD505-2E9C-101B-9397-08002B2CF9AE}" pid="32" name="SD_OFF_CVR">
    <vt:lpwstr>56 81 59 10</vt:lpwstr>
  </property>
  <property fmtid="{D5CDD505-2E9C-101B-9397-08002B2CF9AE}" pid="33" name="SD_OFF_Hours01">
    <vt:lpwstr>Man-ons|10.00-14.30</vt:lpwstr>
  </property>
  <property fmtid="{D5CDD505-2E9C-101B-9397-08002B2CF9AE}" pid="34" name="SD_OFF_Hours02">
    <vt:lpwstr>Torsdag|10.00-18.00</vt:lpwstr>
  </property>
  <property fmtid="{D5CDD505-2E9C-101B-9397-08002B2CF9AE}" pid="35" name="SD_OFF_Hours03">
    <vt:lpwstr>Fredag|10.00-12.00</vt:lpwstr>
  </property>
  <property fmtid="{D5CDD505-2E9C-101B-9397-08002B2CF9AE}" pid="36" name="SD_OFF_Hours04">
    <vt:lpwstr/>
  </property>
  <property fmtid="{D5CDD505-2E9C-101B-9397-08002B2CF9AE}" pid="37" name="SD_OFF_Hours05">
    <vt:lpwstr/>
  </property>
  <property fmtid="{D5CDD505-2E9C-101B-9397-08002B2CF9AE}" pid="38" name="SD_OFF_PhoneHours01">
    <vt:lpwstr>Man-ons|09.00-15.30</vt:lpwstr>
  </property>
  <property fmtid="{D5CDD505-2E9C-101B-9397-08002B2CF9AE}" pid="39" name="SD_OFF_PhoneHours02">
    <vt:lpwstr>Torsdag|10.00-18.00</vt:lpwstr>
  </property>
  <property fmtid="{D5CDD505-2E9C-101B-9397-08002B2CF9AE}" pid="40" name="SD_OFF_PhoneHours03">
    <vt:lpwstr>Fredag|09.00-13.00</vt:lpwstr>
  </property>
  <property fmtid="{D5CDD505-2E9C-101B-9397-08002B2CF9AE}" pid="41" name="SD_OFF_PhoneHours04">
    <vt:lpwstr/>
  </property>
  <property fmtid="{D5CDD505-2E9C-101B-9397-08002B2CF9AE}" pid="42" name="SD_OFF_PhoneHours05">
    <vt:lpwstr/>
  </property>
  <property fmtid="{D5CDD505-2E9C-101B-9397-08002B2CF9AE}" pid="43" name="SD_OFF_ArtworkDefinition">
    <vt:lpwstr>KAB</vt:lpwstr>
  </property>
  <property fmtid="{D5CDD505-2E9C-101B-9397-08002B2CF9AE}" pid="44" name="LastCompletedArtworkDefinition">
    <vt:lpwstr>KAB</vt:lpwstr>
  </property>
  <property fmtid="{D5CDD505-2E9C-101B-9397-08002B2CF9AE}" pid="45" name="SD_USR_Name">
    <vt:lpwstr>Cecilie Rønnow Eskelund</vt:lpwstr>
  </property>
  <property fmtid="{D5CDD505-2E9C-101B-9397-08002B2CF9AE}" pid="46" name="SD_USR_Title">
    <vt:lpwstr>Konsulent</vt:lpwstr>
  </property>
  <property fmtid="{D5CDD505-2E9C-101B-9397-08002B2CF9AE}" pid="47" name="SD_USR_DirectPhone">
    <vt:lpwstr>33 63 13 79</vt:lpwstr>
  </property>
  <property fmtid="{D5CDD505-2E9C-101B-9397-08002B2CF9AE}" pid="48" name="SD_USR_DirectEmail">
    <vt:lpwstr>cere@kab-bolig.dk</vt:lpwstr>
  </property>
  <property fmtid="{D5CDD505-2E9C-101B-9397-08002B2CF9AE}" pid="49" name="SD_USR_Address">
    <vt:lpwstr>Vester Voldgade 17_x000d_
1552 København V</vt:lpwstr>
  </property>
  <property fmtid="{D5CDD505-2E9C-101B-9397-08002B2CF9AE}" pid="50" name="SD_USR_Fax">
    <vt:lpwstr>33 63 10 01</vt:lpwstr>
  </property>
  <property fmtid="{D5CDD505-2E9C-101B-9397-08002B2CF9AE}" pid="51" name="SD_USR_Phone">
    <vt:lpwstr>33 63 10 00</vt:lpwstr>
  </property>
  <property fmtid="{D5CDD505-2E9C-101B-9397-08002B2CF9AE}" pid="52" name="SD_USR_Email">
    <vt:lpwstr>kab@kab-bolig.dk</vt:lpwstr>
  </property>
  <property fmtid="{D5CDD505-2E9C-101B-9397-08002B2CF9AE}" pid="53" name="SD_USR_Web">
    <vt:lpwstr>www.kab-bolig.dk</vt:lpwstr>
  </property>
  <property fmtid="{D5CDD505-2E9C-101B-9397-08002B2CF9AE}" pid="54" name="SD_USR_CVR">
    <vt:lpwstr>56 81 59 10</vt:lpwstr>
  </property>
  <property fmtid="{D5CDD505-2E9C-101B-9397-08002B2CF9AE}" pid="55" name="SD_USR_Hours01">
    <vt:lpwstr>10.00-14.30</vt:lpwstr>
  </property>
  <property fmtid="{D5CDD505-2E9C-101B-9397-08002B2CF9AE}" pid="56" name="SD_USR_Days01">
    <vt:lpwstr>Man-ons</vt:lpwstr>
  </property>
  <property fmtid="{D5CDD505-2E9C-101B-9397-08002B2CF9AE}" pid="57" name="SD_USR_Hours02">
    <vt:lpwstr>10.00-18.00</vt:lpwstr>
  </property>
  <property fmtid="{D5CDD505-2E9C-101B-9397-08002B2CF9AE}" pid="58" name="SD_USR_Days02">
    <vt:lpwstr>Torsdag</vt:lpwstr>
  </property>
  <property fmtid="{D5CDD505-2E9C-101B-9397-08002B2CF9AE}" pid="59" name="SD_USR_Hours03">
    <vt:lpwstr>10.00-12.00</vt:lpwstr>
  </property>
  <property fmtid="{D5CDD505-2E9C-101B-9397-08002B2CF9AE}" pid="60" name="SD_USR_Days03">
    <vt:lpwstr>Fredag</vt:lpwstr>
  </property>
  <property fmtid="{D5CDD505-2E9C-101B-9397-08002B2CF9AE}" pid="61" name="SD_USR_Hours04">
    <vt:lpwstr/>
  </property>
  <property fmtid="{D5CDD505-2E9C-101B-9397-08002B2CF9AE}" pid="62" name="SD_USR_Days04">
    <vt:lpwstr/>
  </property>
  <property fmtid="{D5CDD505-2E9C-101B-9397-08002B2CF9AE}" pid="63" name="SD_USR_Hours05">
    <vt:lpwstr/>
  </property>
  <property fmtid="{D5CDD505-2E9C-101B-9397-08002B2CF9AE}" pid="64" name="SD_USR_Days05">
    <vt:lpwstr/>
  </property>
  <property fmtid="{D5CDD505-2E9C-101B-9397-08002B2CF9AE}" pid="65" name="SD_USR_PhoneHours01">
    <vt:lpwstr>09.00-15.30</vt:lpwstr>
  </property>
  <property fmtid="{D5CDD505-2E9C-101B-9397-08002B2CF9AE}" pid="66" name="SD_USR_PhoneDays01">
    <vt:lpwstr>Man-ons</vt:lpwstr>
  </property>
  <property fmtid="{D5CDD505-2E9C-101B-9397-08002B2CF9AE}" pid="67" name="SD_USR_PhoneHours02">
    <vt:lpwstr>10.00-18.00</vt:lpwstr>
  </property>
  <property fmtid="{D5CDD505-2E9C-101B-9397-08002B2CF9AE}" pid="68" name="SD_USR_PhoneDays02">
    <vt:lpwstr>Torsdag</vt:lpwstr>
  </property>
  <property fmtid="{D5CDD505-2E9C-101B-9397-08002B2CF9AE}" pid="69" name="SD_USR_PhoneHours03">
    <vt:lpwstr>09.00-13.00</vt:lpwstr>
  </property>
  <property fmtid="{D5CDD505-2E9C-101B-9397-08002B2CF9AE}" pid="70" name="SD_USR_PhoneDays03">
    <vt:lpwstr>Fredag</vt:lpwstr>
  </property>
  <property fmtid="{D5CDD505-2E9C-101B-9397-08002B2CF9AE}" pid="71" name="SD_USR_PhoneHours04">
    <vt:lpwstr/>
  </property>
  <property fmtid="{D5CDD505-2E9C-101B-9397-08002B2CF9AE}" pid="72" name="SD_USR_PhoneDays04">
    <vt:lpwstr/>
  </property>
  <property fmtid="{D5CDD505-2E9C-101B-9397-08002B2CF9AE}" pid="73" name="SD_USR_PhoneHours05">
    <vt:lpwstr/>
  </property>
  <property fmtid="{D5CDD505-2E9C-101B-9397-08002B2CF9AE}" pid="74" name="SD_USR_PhoneDays05">
    <vt:lpwstr/>
  </property>
  <property fmtid="{D5CDD505-2E9C-101B-9397-08002B2CF9AE}" pid="75" name="DocumentInfoFinished">
    <vt:lpwstr>True</vt:lpwstr>
  </property>
  <property fmtid="{D5CDD505-2E9C-101B-9397-08002B2CF9AE}" pid="76" name="ColorExtensionSet">
    <vt:lpwstr>6</vt:lpwstr>
  </property>
  <property fmtid="{D5CDD505-2E9C-101B-9397-08002B2CF9AE}" pid="77" name="ContentTypeId">
    <vt:lpwstr>0x010100AC085CFC53BC46CEA2EADE194AD9D48200ACE843565304884CA64510479D461E91</vt:lpwstr>
  </property>
  <property fmtid="{D5CDD505-2E9C-101B-9397-08002B2CF9AE}" pid="78" name="DocumentType">
    <vt:lpwstr/>
  </property>
  <property fmtid="{D5CDD505-2E9C-101B-9397-08002B2CF9AE}" pid="79" name="CCMSystem">
    <vt:lpwstr> </vt:lpwstr>
  </property>
</Properties>
</file>